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747775"/>
          </p15:clr>
        </p15:guide>
        <p15:guide id="2" pos="138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9000" cy="131367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27733"/>
              <a:buNone/>
              <a:defRPr sz="27733"/>
            </a:lvl1pPr>
            <a:lvl2pPr lvl="1" algn="ctr">
              <a:spcBef>
                <a:spcPts val="0"/>
              </a:spcBef>
              <a:spcAft>
                <a:spcPts val="0"/>
              </a:spcAft>
              <a:buSzPts val="27733"/>
              <a:buNone/>
              <a:defRPr sz="27733"/>
            </a:lvl2pPr>
            <a:lvl3pPr lvl="2" algn="ctr">
              <a:spcBef>
                <a:spcPts val="0"/>
              </a:spcBef>
              <a:spcAft>
                <a:spcPts val="0"/>
              </a:spcAft>
              <a:buSzPts val="27733"/>
              <a:buNone/>
              <a:defRPr sz="27733"/>
            </a:lvl3pPr>
            <a:lvl4pPr lvl="3" algn="ctr">
              <a:spcBef>
                <a:spcPts val="0"/>
              </a:spcBef>
              <a:spcAft>
                <a:spcPts val="0"/>
              </a:spcAft>
              <a:buSzPts val="27733"/>
              <a:buNone/>
              <a:defRPr sz="27733"/>
            </a:lvl4pPr>
            <a:lvl5pPr lvl="4" algn="ctr">
              <a:spcBef>
                <a:spcPts val="0"/>
              </a:spcBef>
              <a:spcAft>
                <a:spcPts val="0"/>
              </a:spcAft>
              <a:buSzPts val="27733"/>
              <a:buNone/>
              <a:defRPr sz="27733"/>
            </a:lvl5pPr>
            <a:lvl6pPr lvl="5" algn="ctr">
              <a:spcBef>
                <a:spcPts val="0"/>
              </a:spcBef>
              <a:spcAft>
                <a:spcPts val="0"/>
              </a:spcAft>
              <a:buSzPts val="27733"/>
              <a:buNone/>
              <a:defRPr sz="27733"/>
            </a:lvl6pPr>
            <a:lvl7pPr lvl="6" algn="ctr">
              <a:spcBef>
                <a:spcPts val="0"/>
              </a:spcBef>
              <a:spcAft>
                <a:spcPts val="0"/>
              </a:spcAft>
              <a:buSzPts val="27733"/>
              <a:buNone/>
              <a:defRPr sz="27733"/>
            </a:lvl7pPr>
            <a:lvl8pPr lvl="7" algn="ctr">
              <a:spcBef>
                <a:spcPts val="0"/>
              </a:spcBef>
              <a:spcAft>
                <a:spcPts val="0"/>
              </a:spcAft>
              <a:buSzPts val="27733"/>
              <a:buNone/>
              <a:defRPr sz="27733"/>
            </a:lvl8pPr>
            <a:lvl9pPr lvl="8" algn="ctr">
              <a:spcBef>
                <a:spcPts val="0"/>
              </a:spcBef>
              <a:spcAft>
                <a:spcPts val="0"/>
              </a:spcAft>
              <a:buSzPts val="27733"/>
              <a:buNone/>
              <a:defRPr sz="27733"/>
            </a:lvl9pPr>
          </a:lstStyle>
          <a:p/>
        </p:txBody>
      </p:sp>
      <p:sp>
        <p:nvSpPr>
          <p:cNvPr id="11" name="Google Shape;11;p2"/>
          <p:cNvSpPr txBox="1"/>
          <p:nvPr>
            <p:ph idx="1" type="subTitle"/>
          </p:nvPr>
        </p:nvSpPr>
        <p:spPr>
          <a:xfrm>
            <a:off x="1496160" y="18138400"/>
            <a:ext cx="40899000" cy="5072700"/>
          </a:xfrm>
          <a:prstGeom prst="rect">
            <a:avLst/>
          </a:prstGeom>
        </p:spPr>
        <p:txBody>
          <a:bodyPr anchorCtr="0" anchor="t" bIns="487600" lIns="487600" spcFirstLastPara="1" rIns="487600" wrap="square" tIns="487600">
            <a:normAutofit/>
          </a:bodyPr>
          <a:lstStyle>
            <a:lvl1pPr lvl="0" algn="ctr">
              <a:lnSpc>
                <a:spcPct val="100000"/>
              </a:lnSpc>
              <a:spcBef>
                <a:spcPts val="0"/>
              </a:spcBef>
              <a:spcAft>
                <a:spcPts val="0"/>
              </a:spcAft>
              <a:buSzPts val="14933"/>
              <a:buNone/>
              <a:defRPr sz="14933"/>
            </a:lvl1pPr>
            <a:lvl2pPr lvl="1" algn="ctr">
              <a:lnSpc>
                <a:spcPct val="100000"/>
              </a:lnSpc>
              <a:spcBef>
                <a:spcPts val="0"/>
              </a:spcBef>
              <a:spcAft>
                <a:spcPts val="0"/>
              </a:spcAft>
              <a:buSzPts val="14933"/>
              <a:buNone/>
              <a:defRPr sz="14933"/>
            </a:lvl2pPr>
            <a:lvl3pPr lvl="2" algn="ctr">
              <a:lnSpc>
                <a:spcPct val="100000"/>
              </a:lnSpc>
              <a:spcBef>
                <a:spcPts val="0"/>
              </a:spcBef>
              <a:spcAft>
                <a:spcPts val="0"/>
              </a:spcAft>
              <a:buSzPts val="14933"/>
              <a:buNone/>
              <a:defRPr sz="14933"/>
            </a:lvl3pPr>
            <a:lvl4pPr lvl="3" algn="ctr">
              <a:lnSpc>
                <a:spcPct val="100000"/>
              </a:lnSpc>
              <a:spcBef>
                <a:spcPts val="0"/>
              </a:spcBef>
              <a:spcAft>
                <a:spcPts val="0"/>
              </a:spcAft>
              <a:buSzPts val="14933"/>
              <a:buNone/>
              <a:defRPr sz="14933"/>
            </a:lvl4pPr>
            <a:lvl5pPr lvl="4" algn="ctr">
              <a:lnSpc>
                <a:spcPct val="100000"/>
              </a:lnSpc>
              <a:spcBef>
                <a:spcPts val="0"/>
              </a:spcBef>
              <a:spcAft>
                <a:spcPts val="0"/>
              </a:spcAft>
              <a:buSzPts val="14933"/>
              <a:buNone/>
              <a:defRPr sz="14933"/>
            </a:lvl5pPr>
            <a:lvl6pPr lvl="5" algn="ctr">
              <a:lnSpc>
                <a:spcPct val="100000"/>
              </a:lnSpc>
              <a:spcBef>
                <a:spcPts val="0"/>
              </a:spcBef>
              <a:spcAft>
                <a:spcPts val="0"/>
              </a:spcAft>
              <a:buSzPts val="14933"/>
              <a:buNone/>
              <a:defRPr sz="14933"/>
            </a:lvl6pPr>
            <a:lvl7pPr lvl="6" algn="ctr">
              <a:lnSpc>
                <a:spcPct val="100000"/>
              </a:lnSpc>
              <a:spcBef>
                <a:spcPts val="0"/>
              </a:spcBef>
              <a:spcAft>
                <a:spcPts val="0"/>
              </a:spcAft>
              <a:buSzPts val="14933"/>
              <a:buNone/>
              <a:defRPr sz="14933"/>
            </a:lvl7pPr>
            <a:lvl8pPr lvl="7" algn="ctr">
              <a:lnSpc>
                <a:spcPct val="100000"/>
              </a:lnSpc>
              <a:spcBef>
                <a:spcPts val="0"/>
              </a:spcBef>
              <a:spcAft>
                <a:spcPts val="0"/>
              </a:spcAft>
              <a:buSzPts val="14933"/>
              <a:buNone/>
              <a:defRPr sz="14933"/>
            </a:lvl8pPr>
            <a:lvl9pPr lvl="8" algn="ctr">
              <a:lnSpc>
                <a:spcPct val="100000"/>
              </a:lnSpc>
              <a:spcBef>
                <a:spcPts val="0"/>
              </a:spcBef>
              <a:spcAft>
                <a:spcPts val="0"/>
              </a:spcAft>
              <a:buSzPts val="14933"/>
              <a:buNone/>
              <a:defRPr sz="14933"/>
            </a:lvl9pPr>
          </a:lstStyle>
          <a:p/>
        </p:txBody>
      </p:sp>
      <p:sp>
        <p:nvSpPr>
          <p:cNvPr id="12" name="Google Shape;12;p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9000" cy="125664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p:nvPr>
            <p:ph idx="1" type="body"/>
          </p:nvPr>
        </p:nvSpPr>
        <p:spPr>
          <a:xfrm>
            <a:off x="1496160" y="20174240"/>
            <a:ext cx="40899000" cy="8325000"/>
          </a:xfrm>
          <a:prstGeom prst="rect">
            <a:avLst/>
          </a:prstGeom>
        </p:spPr>
        <p:txBody>
          <a:bodyPr anchorCtr="0" anchor="t" bIns="487600" lIns="487600" spcFirstLastPara="1" rIns="487600" wrap="square" tIns="487600">
            <a:normAutofit/>
          </a:bodyPr>
          <a:lstStyle>
            <a:lvl1pPr indent="-838200" lvl="0" marL="457200" algn="ctr">
              <a:spcBef>
                <a:spcPts val="0"/>
              </a:spcBef>
              <a:spcAft>
                <a:spcPts val="0"/>
              </a:spcAft>
              <a:buSzPts val="9600"/>
              <a:buChar char="●"/>
              <a:defRPr sz="9600"/>
            </a:lvl1pPr>
            <a:lvl2pPr indent="-702733" lvl="1" marL="914400" algn="ctr">
              <a:spcBef>
                <a:spcPts val="0"/>
              </a:spcBef>
              <a:spcAft>
                <a:spcPts val="0"/>
              </a:spcAft>
              <a:buSzPts val="7467"/>
              <a:buChar char="○"/>
              <a:defRPr sz="7466"/>
            </a:lvl2pPr>
            <a:lvl3pPr indent="-702733" lvl="2" marL="1371600" algn="ctr">
              <a:spcBef>
                <a:spcPts val="0"/>
              </a:spcBef>
              <a:spcAft>
                <a:spcPts val="0"/>
              </a:spcAft>
              <a:buSzPts val="7467"/>
              <a:buChar char="■"/>
              <a:defRPr sz="7466"/>
            </a:lvl3pPr>
            <a:lvl4pPr indent="-702733" lvl="3" marL="1828800" algn="ctr">
              <a:spcBef>
                <a:spcPts val="0"/>
              </a:spcBef>
              <a:spcAft>
                <a:spcPts val="0"/>
              </a:spcAft>
              <a:buSzPts val="7467"/>
              <a:buChar char="●"/>
              <a:defRPr sz="7466"/>
            </a:lvl4pPr>
            <a:lvl5pPr indent="-702733" lvl="4" marL="2286000" algn="ctr">
              <a:spcBef>
                <a:spcPts val="0"/>
              </a:spcBef>
              <a:spcAft>
                <a:spcPts val="0"/>
              </a:spcAft>
              <a:buSzPts val="7467"/>
              <a:buChar char="○"/>
              <a:defRPr sz="7466"/>
            </a:lvl5pPr>
            <a:lvl6pPr indent="-702733" lvl="5" marL="2743200" algn="ctr">
              <a:spcBef>
                <a:spcPts val="0"/>
              </a:spcBef>
              <a:spcAft>
                <a:spcPts val="0"/>
              </a:spcAft>
              <a:buSzPts val="7467"/>
              <a:buChar char="■"/>
              <a:defRPr sz="7466"/>
            </a:lvl6pPr>
            <a:lvl7pPr indent="-702733" lvl="6" marL="3200400" algn="ctr">
              <a:spcBef>
                <a:spcPts val="0"/>
              </a:spcBef>
              <a:spcAft>
                <a:spcPts val="0"/>
              </a:spcAft>
              <a:buSzPts val="7467"/>
              <a:buChar char="●"/>
              <a:defRPr sz="7466"/>
            </a:lvl7pPr>
            <a:lvl8pPr indent="-702733" lvl="7" marL="3657600" algn="ctr">
              <a:spcBef>
                <a:spcPts val="0"/>
              </a:spcBef>
              <a:spcAft>
                <a:spcPts val="0"/>
              </a:spcAft>
              <a:buSzPts val="7467"/>
              <a:buChar char="○"/>
              <a:defRPr sz="7466"/>
            </a:lvl8pPr>
            <a:lvl9pPr indent="-702733" lvl="8" marL="4114800" algn="ctr">
              <a:spcBef>
                <a:spcPts val="0"/>
              </a:spcBef>
              <a:spcAft>
                <a:spcPts val="0"/>
              </a:spcAft>
              <a:buSzPts val="7467"/>
              <a:buChar char="■"/>
              <a:defRPr sz="7466"/>
            </a:lvl9pPr>
          </a:lstStyle>
          <a:p/>
        </p:txBody>
      </p:sp>
      <p:sp>
        <p:nvSpPr>
          <p:cNvPr id="47" name="Google Shape;47;p11"/>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9000" cy="5387400"/>
          </a:xfrm>
          <a:prstGeom prst="rect">
            <a:avLst/>
          </a:prstGeom>
        </p:spPr>
        <p:txBody>
          <a:bodyPr anchorCtr="0" anchor="ctr" bIns="487600" lIns="487600" spcFirstLastPara="1" rIns="487600" wrap="square" tIns="487600">
            <a:norm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p:txBody>
      </p:sp>
      <p:sp>
        <p:nvSpPr>
          <p:cNvPr id="15" name="Google Shape;15;p3"/>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33"/>
              <a:buNone/>
              <a:defRPr sz="14933"/>
            </a:lvl1pPr>
            <a:lvl2pPr lvl="1">
              <a:spcBef>
                <a:spcPts val="0"/>
              </a:spcBef>
              <a:spcAft>
                <a:spcPts val="0"/>
              </a:spcAft>
              <a:buSzPts val="14933"/>
              <a:buNone/>
              <a:defRPr sz="14933"/>
            </a:lvl2pPr>
            <a:lvl3pPr lvl="2">
              <a:spcBef>
                <a:spcPts val="0"/>
              </a:spcBef>
              <a:spcAft>
                <a:spcPts val="0"/>
              </a:spcAft>
              <a:buSzPts val="14933"/>
              <a:buNone/>
              <a:defRPr sz="14933"/>
            </a:lvl3pPr>
            <a:lvl4pPr lvl="3">
              <a:spcBef>
                <a:spcPts val="0"/>
              </a:spcBef>
              <a:spcAft>
                <a:spcPts val="0"/>
              </a:spcAft>
              <a:buSzPts val="14933"/>
              <a:buNone/>
              <a:defRPr sz="14933"/>
            </a:lvl4pPr>
            <a:lvl5pPr lvl="4">
              <a:spcBef>
                <a:spcPts val="0"/>
              </a:spcBef>
              <a:spcAft>
                <a:spcPts val="0"/>
              </a:spcAft>
              <a:buSzPts val="14933"/>
              <a:buNone/>
              <a:defRPr sz="14933"/>
            </a:lvl5pPr>
            <a:lvl6pPr lvl="5">
              <a:spcBef>
                <a:spcPts val="0"/>
              </a:spcBef>
              <a:spcAft>
                <a:spcPts val="0"/>
              </a:spcAft>
              <a:buSzPts val="14933"/>
              <a:buNone/>
              <a:defRPr sz="14933"/>
            </a:lvl6pPr>
            <a:lvl7pPr lvl="6">
              <a:spcBef>
                <a:spcPts val="0"/>
              </a:spcBef>
              <a:spcAft>
                <a:spcPts val="0"/>
              </a:spcAft>
              <a:buSzPts val="14933"/>
              <a:buNone/>
              <a:defRPr sz="14933"/>
            </a:lvl7pPr>
            <a:lvl8pPr lvl="7">
              <a:spcBef>
                <a:spcPts val="0"/>
              </a:spcBef>
              <a:spcAft>
                <a:spcPts val="0"/>
              </a:spcAft>
              <a:buSzPts val="14933"/>
              <a:buNone/>
              <a:defRPr sz="14933"/>
            </a:lvl8pPr>
            <a:lvl9pPr lvl="8">
              <a:spcBef>
                <a:spcPts val="0"/>
              </a:spcBef>
              <a:spcAft>
                <a:spcPts val="0"/>
              </a:spcAft>
              <a:buSzPts val="14933"/>
              <a:buNone/>
              <a:defRPr sz="14933"/>
            </a:lvl9pPr>
          </a:lstStyle>
          <a:p/>
        </p:txBody>
      </p:sp>
      <p:sp>
        <p:nvSpPr>
          <p:cNvPr id="18" name="Google Shape;18;p4"/>
          <p:cNvSpPr txBox="1"/>
          <p:nvPr>
            <p:ph idx="1" type="body"/>
          </p:nvPr>
        </p:nvSpPr>
        <p:spPr>
          <a:xfrm>
            <a:off x="1496160" y="7375840"/>
            <a:ext cx="40899000" cy="21864900"/>
          </a:xfrm>
          <a:prstGeom prst="rect">
            <a:avLst/>
          </a:prstGeom>
        </p:spPr>
        <p:txBody>
          <a:bodyPr anchorCtr="0" anchor="t" bIns="487600" lIns="487600" spcFirstLastPara="1" rIns="487600" wrap="square" tIns="487600">
            <a:normAutofit/>
          </a:bodyPr>
          <a:lstStyle>
            <a:lvl1pPr indent="-838200" lvl="0" marL="457200">
              <a:spcBef>
                <a:spcPts val="0"/>
              </a:spcBef>
              <a:spcAft>
                <a:spcPts val="0"/>
              </a:spcAft>
              <a:buSzPts val="9600"/>
              <a:buChar char="●"/>
              <a:defRPr sz="9600"/>
            </a:lvl1pPr>
            <a:lvl2pPr indent="-702733" lvl="1" marL="914400">
              <a:spcBef>
                <a:spcPts val="0"/>
              </a:spcBef>
              <a:spcAft>
                <a:spcPts val="0"/>
              </a:spcAft>
              <a:buSzPts val="7467"/>
              <a:buChar char="○"/>
              <a:defRPr sz="7466"/>
            </a:lvl2pPr>
            <a:lvl3pPr indent="-702733" lvl="2" marL="1371600">
              <a:spcBef>
                <a:spcPts val="0"/>
              </a:spcBef>
              <a:spcAft>
                <a:spcPts val="0"/>
              </a:spcAft>
              <a:buSzPts val="7467"/>
              <a:buChar char="■"/>
              <a:defRPr sz="7466"/>
            </a:lvl3pPr>
            <a:lvl4pPr indent="-702733" lvl="3" marL="1828800">
              <a:spcBef>
                <a:spcPts val="0"/>
              </a:spcBef>
              <a:spcAft>
                <a:spcPts val="0"/>
              </a:spcAft>
              <a:buSzPts val="7467"/>
              <a:buChar char="●"/>
              <a:defRPr sz="7466"/>
            </a:lvl4pPr>
            <a:lvl5pPr indent="-702733" lvl="4" marL="2286000">
              <a:spcBef>
                <a:spcPts val="0"/>
              </a:spcBef>
              <a:spcAft>
                <a:spcPts val="0"/>
              </a:spcAft>
              <a:buSzPts val="7467"/>
              <a:buChar char="○"/>
              <a:defRPr sz="7466"/>
            </a:lvl5pPr>
            <a:lvl6pPr indent="-702733" lvl="5" marL="2743200">
              <a:spcBef>
                <a:spcPts val="0"/>
              </a:spcBef>
              <a:spcAft>
                <a:spcPts val="0"/>
              </a:spcAft>
              <a:buSzPts val="7467"/>
              <a:buChar char="■"/>
              <a:defRPr sz="7466"/>
            </a:lvl6pPr>
            <a:lvl7pPr indent="-702733" lvl="6" marL="3200400">
              <a:spcBef>
                <a:spcPts val="0"/>
              </a:spcBef>
              <a:spcAft>
                <a:spcPts val="0"/>
              </a:spcAft>
              <a:buSzPts val="7467"/>
              <a:buChar char="●"/>
              <a:defRPr sz="7466"/>
            </a:lvl7pPr>
            <a:lvl8pPr indent="-702733" lvl="7" marL="3657600">
              <a:spcBef>
                <a:spcPts val="0"/>
              </a:spcBef>
              <a:spcAft>
                <a:spcPts val="0"/>
              </a:spcAft>
              <a:buSzPts val="7467"/>
              <a:buChar char="○"/>
              <a:defRPr sz="7466"/>
            </a:lvl8pPr>
            <a:lvl9pPr indent="-702733" lvl="8" marL="4114800">
              <a:spcBef>
                <a:spcPts val="0"/>
              </a:spcBef>
              <a:spcAft>
                <a:spcPts val="0"/>
              </a:spcAft>
              <a:buSzPts val="7467"/>
              <a:buChar char="■"/>
              <a:defRPr sz="7466"/>
            </a:lvl9pPr>
          </a:lstStyle>
          <a:p/>
        </p:txBody>
      </p:sp>
      <p:sp>
        <p:nvSpPr>
          <p:cNvPr id="19" name="Google Shape;19;p4"/>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33"/>
              <a:buNone/>
              <a:defRPr sz="14933"/>
            </a:lvl1pPr>
            <a:lvl2pPr lvl="1">
              <a:spcBef>
                <a:spcPts val="0"/>
              </a:spcBef>
              <a:spcAft>
                <a:spcPts val="0"/>
              </a:spcAft>
              <a:buSzPts val="14933"/>
              <a:buNone/>
              <a:defRPr sz="14933"/>
            </a:lvl2pPr>
            <a:lvl3pPr lvl="2">
              <a:spcBef>
                <a:spcPts val="0"/>
              </a:spcBef>
              <a:spcAft>
                <a:spcPts val="0"/>
              </a:spcAft>
              <a:buSzPts val="14933"/>
              <a:buNone/>
              <a:defRPr sz="14933"/>
            </a:lvl3pPr>
            <a:lvl4pPr lvl="3">
              <a:spcBef>
                <a:spcPts val="0"/>
              </a:spcBef>
              <a:spcAft>
                <a:spcPts val="0"/>
              </a:spcAft>
              <a:buSzPts val="14933"/>
              <a:buNone/>
              <a:defRPr sz="14933"/>
            </a:lvl4pPr>
            <a:lvl5pPr lvl="4">
              <a:spcBef>
                <a:spcPts val="0"/>
              </a:spcBef>
              <a:spcAft>
                <a:spcPts val="0"/>
              </a:spcAft>
              <a:buSzPts val="14933"/>
              <a:buNone/>
              <a:defRPr sz="14933"/>
            </a:lvl5pPr>
            <a:lvl6pPr lvl="5">
              <a:spcBef>
                <a:spcPts val="0"/>
              </a:spcBef>
              <a:spcAft>
                <a:spcPts val="0"/>
              </a:spcAft>
              <a:buSzPts val="14933"/>
              <a:buNone/>
              <a:defRPr sz="14933"/>
            </a:lvl6pPr>
            <a:lvl7pPr lvl="6">
              <a:spcBef>
                <a:spcPts val="0"/>
              </a:spcBef>
              <a:spcAft>
                <a:spcPts val="0"/>
              </a:spcAft>
              <a:buSzPts val="14933"/>
              <a:buNone/>
              <a:defRPr sz="14933"/>
            </a:lvl7pPr>
            <a:lvl8pPr lvl="7">
              <a:spcBef>
                <a:spcPts val="0"/>
              </a:spcBef>
              <a:spcAft>
                <a:spcPts val="0"/>
              </a:spcAft>
              <a:buSzPts val="14933"/>
              <a:buNone/>
              <a:defRPr sz="14933"/>
            </a:lvl8pPr>
            <a:lvl9pPr lvl="8">
              <a:spcBef>
                <a:spcPts val="0"/>
              </a:spcBef>
              <a:spcAft>
                <a:spcPts val="0"/>
              </a:spcAft>
              <a:buSzPts val="14933"/>
              <a:buNone/>
              <a:defRPr sz="14933"/>
            </a:lvl9pPr>
          </a:lstStyle>
          <a:p/>
        </p:txBody>
      </p:sp>
      <p:sp>
        <p:nvSpPr>
          <p:cNvPr id="22" name="Google Shape;22;p5"/>
          <p:cNvSpPr txBox="1"/>
          <p:nvPr>
            <p:ph idx="1" type="body"/>
          </p:nvPr>
        </p:nvSpPr>
        <p:spPr>
          <a:xfrm>
            <a:off x="1496160" y="7375840"/>
            <a:ext cx="19199400" cy="21864900"/>
          </a:xfrm>
          <a:prstGeom prst="rect">
            <a:avLst/>
          </a:prstGeom>
        </p:spPr>
        <p:txBody>
          <a:bodyPr anchorCtr="0" anchor="t" bIns="487600" lIns="487600" spcFirstLastPara="1" rIns="487600" wrap="square" tIns="487600">
            <a:normAutofit/>
          </a:bodyPr>
          <a:lstStyle>
            <a:lvl1pPr indent="-702733" lvl="0" marL="457200">
              <a:spcBef>
                <a:spcPts val="0"/>
              </a:spcBef>
              <a:spcAft>
                <a:spcPts val="0"/>
              </a:spcAft>
              <a:buSzPts val="7467"/>
              <a:buChar char="●"/>
              <a:defRPr sz="7466"/>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3" name="Google Shape;23;p5"/>
          <p:cNvSpPr txBox="1"/>
          <p:nvPr>
            <p:ph idx="2" type="body"/>
          </p:nvPr>
        </p:nvSpPr>
        <p:spPr>
          <a:xfrm>
            <a:off x="23195520" y="7375840"/>
            <a:ext cx="19199400" cy="21864900"/>
          </a:xfrm>
          <a:prstGeom prst="rect">
            <a:avLst/>
          </a:prstGeom>
        </p:spPr>
        <p:txBody>
          <a:bodyPr anchorCtr="0" anchor="t" bIns="487600" lIns="487600" spcFirstLastPara="1" rIns="487600" wrap="square" tIns="487600">
            <a:normAutofit/>
          </a:bodyPr>
          <a:lstStyle>
            <a:lvl1pPr indent="-702733" lvl="0" marL="457200">
              <a:spcBef>
                <a:spcPts val="0"/>
              </a:spcBef>
              <a:spcAft>
                <a:spcPts val="0"/>
              </a:spcAft>
              <a:buSzPts val="7467"/>
              <a:buChar char="●"/>
              <a:defRPr sz="7466"/>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4" name="Google Shape;24;p5"/>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33"/>
              <a:buNone/>
              <a:defRPr sz="14933"/>
            </a:lvl1pPr>
            <a:lvl2pPr lvl="1">
              <a:spcBef>
                <a:spcPts val="0"/>
              </a:spcBef>
              <a:spcAft>
                <a:spcPts val="0"/>
              </a:spcAft>
              <a:buSzPts val="14933"/>
              <a:buNone/>
              <a:defRPr sz="14933"/>
            </a:lvl2pPr>
            <a:lvl3pPr lvl="2">
              <a:spcBef>
                <a:spcPts val="0"/>
              </a:spcBef>
              <a:spcAft>
                <a:spcPts val="0"/>
              </a:spcAft>
              <a:buSzPts val="14933"/>
              <a:buNone/>
              <a:defRPr sz="14933"/>
            </a:lvl3pPr>
            <a:lvl4pPr lvl="3">
              <a:spcBef>
                <a:spcPts val="0"/>
              </a:spcBef>
              <a:spcAft>
                <a:spcPts val="0"/>
              </a:spcAft>
              <a:buSzPts val="14933"/>
              <a:buNone/>
              <a:defRPr sz="14933"/>
            </a:lvl4pPr>
            <a:lvl5pPr lvl="4">
              <a:spcBef>
                <a:spcPts val="0"/>
              </a:spcBef>
              <a:spcAft>
                <a:spcPts val="0"/>
              </a:spcAft>
              <a:buSzPts val="14933"/>
              <a:buNone/>
              <a:defRPr sz="14933"/>
            </a:lvl5pPr>
            <a:lvl6pPr lvl="5">
              <a:spcBef>
                <a:spcPts val="0"/>
              </a:spcBef>
              <a:spcAft>
                <a:spcPts val="0"/>
              </a:spcAft>
              <a:buSzPts val="14933"/>
              <a:buNone/>
              <a:defRPr sz="14933"/>
            </a:lvl6pPr>
            <a:lvl7pPr lvl="6">
              <a:spcBef>
                <a:spcPts val="0"/>
              </a:spcBef>
              <a:spcAft>
                <a:spcPts val="0"/>
              </a:spcAft>
              <a:buSzPts val="14933"/>
              <a:buNone/>
              <a:defRPr sz="14933"/>
            </a:lvl7pPr>
            <a:lvl8pPr lvl="7">
              <a:spcBef>
                <a:spcPts val="0"/>
              </a:spcBef>
              <a:spcAft>
                <a:spcPts val="0"/>
              </a:spcAft>
              <a:buSzPts val="14933"/>
              <a:buNone/>
              <a:defRPr sz="14933"/>
            </a:lvl8pPr>
            <a:lvl9pPr lvl="8">
              <a:spcBef>
                <a:spcPts val="0"/>
              </a:spcBef>
              <a:spcAft>
                <a:spcPts val="0"/>
              </a:spcAft>
              <a:buSzPts val="14933"/>
              <a:buNone/>
              <a:defRPr sz="14933"/>
            </a:lvl9pPr>
          </a:lstStyle>
          <a:p/>
        </p:txBody>
      </p:sp>
      <p:sp>
        <p:nvSpPr>
          <p:cNvPr id="27" name="Google Shape;27;p6"/>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600"/>
          </a:xfrm>
          <a:prstGeom prst="rect">
            <a:avLst/>
          </a:prstGeom>
        </p:spPr>
        <p:txBody>
          <a:bodyPr anchorCtr="0" anchor="b" bIns="487600" lIns="487600" spcFirstLastPara="1" rIns="487600" wrap="square" tIns="487600">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p:txBody>
      </p:sp>
      <p:sp>
        <p:nvSpPr>
          <p:cNvPr id="30" name="Google Shape;30;p7"/>
          <p:cNvSpPr txBox="1"/>
          <p:nvPr>
            <p:ph idx="1" type="body"/>
          </p:nvPr>
        </p:nvSpPr>
        <p:spPr>
          <a:xfrm>
            <a:off x="1496160" y="8893440"/>
            <a:ext cx="13478400" cy="20348100"/>
          </a:xfrm>
          <a:prstGeom prst="rect">
            <a:avLst/>
          </a:prstGeom>
        </p:spPr>
        <p:txBody>
          <a:bodyPr anchorCtr="0" anchor="t" bIns="487600" lIns="487600" spcFirstLastPara="1" rIns="487600" wrap="square" tIns="487600">
            <a:normAutofit/>
          </a:bodyPr>
          <a:lstStyle>
            <a:lvl1pPr indent="-635000" lvl="0" marL="457200">
              <a:spcBef>
                <a:spcPts val="0"/>
              </a:spcBef>
              <a:spcAft>
                <a:spcPts val="0"/>
              </a:spcAft>
              <a:buSzPts val="6400"/>
              <a:buChar char="●"/>
              <a:defRPr sz="64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31" name="Google Shape;31;p7"/>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1000"/>
          </a:xfrm>
          <a:prstGeom prst="rect">
            <a:avLst/>
          </a:prstGeom>
        </p:spPr>
        <p:txBody>
          <a:bodyPr anchorCtr="0" anchor="ctr" bIns="487600" lIns="487600" spcFirstLastPara="1" rIns="487600" wrap="square" tIns="487600">
            <a:norm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p:txBody>
      </p:sp>
      <p:sp>
        <p:nvSpPr>
          <p:cNvPr id="34" name="Google Shape;34;p8"/>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p:txBody>
      </p:sp>
      <p:sp>
        <p:nvSpPr>
          <p:cNvPr id="38" name="Google Shape;38;p9"/>
          <p:cNvSpPr txBox="1"/>
          <p:nvPr>
            <p:ph idx="1" type="subTitle"/>
          </p:nvPr>
        </p:nvSpPr>
        <p:spPr>
          <a:xfrm>
            <a:off x="1274400" y="17939680"/>
            <a:ext cx="19416900" cy="7904700"/>
          </a:xfrm>
          <a:prstGeom prst="rect">
            <a:avLst/>
          </a:prstGeom>
        </p:spPr>
        <p:txBody>
          <a:bodyPr anchorCtr="0" anchor="t" bIns="487600" lIns="487600" spcFirstLastPara="1" rIns="487600" wrap="square" tIns="48760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9" name="Google Shape;39;p9"/>
          <p:cNvSpPr txBox="1"/>
          <p:nvPr>
            <p:ph idx="2" type="body"/>
          </p:nvPr>
        </p:nvSpPr>
        <p:spPr>
          <a:xfrm>
            <a:off x="23709600" y="4634080"/>
            <a:ext cx="18417600" cy="23648700"/>
          </a:xfrm>
          <a:prstGeom prst="rect">
            <a:avLst/>
          </a:prstGeom>
        </p:spPr>
        <p:txBody>
          <a:bodyPr anchorCtr="0" anchor="ctr" bIns="487600" lIns="487600" spcFirstLastPara="1" rIns="487600" wrap="square" tIns="487600">
            <a:normAutofit/>
          </a:bodyPr>
          <a:lstStyle>
            <a:lvl1pPr indent="-838200" lvl="0" marL="457200">
              <a:spcBef>
                <a:spcPts val="0"/>
              </a:spcBef>
              <a:spcAft>
                <a:spcPts val="0"/>
              </a:spcAft>
              <a:buSzPts val="9600"/>
              <a:buChar char="●"/>
              <a:defRPr sz="9600"/>
            </a:lvl1pPr>
            <a:lvl2pPr indent="-702733" lvl="1" marL="914400">
              <a:spcBef>
                <a:spcPts val="0"/>
              </a:spcBef>
              <a:spcAft>
                <a:spcPts val="0"/>
              </a:spcAft>
              <a:buSzPts val="7467"/>
              <a:buChar char="○"/>
              <a:defRPr sz="7466"/>
            </a:lvl2pPr>
            <a:lvl3pPr indent="-702733" lvl="2" marL="1371600">
              <a:spcBef>
                <a:spcPts val="0"/>
              </a:spcBef>
              <a:spcAft>
                <a:spcPts val="0"/>
              </a:spcAft>
              <a:buSzPts val="7467"/>
              <a:buChar char="■"/>
              <a:defRPr sz="7466"/>
            </a:lvl3pPr>
            <a:lvl4pPr indent="-702733" lvl="3" marL="1828800">
              <a:spcBef>
                <a:spcPts val="0"/>
              </a:spcBef>
              <a:spcAft>
                <a:spcPts val="0"/>
              </a:spcAft>
              <a:buSzPts val="7467"/>
              <a:buChar char="●"/>
              <a:defRPr sz="7466"/>
            </a:lvl4pPr>
            <a:lvl5pPr indent="-702733" lvl="4" marL="2286000">
              <a:spcBef>
                <a:spcPts val="0"/>
              </a:spcBef>
              <a:spcAft>
                <a:spcPts val="0"/>
              </a:spcAft>
              <a:buSzPts val="7467"/>
              <a:buChar char="○"/>
              <a:defRPr sz="7466"/>
            </a:lvl5pPr>
            <a:lvl6pPr indent="-702733" lvl="5" marL="2743200">
              <a:spcBef>
                <a:spcPts val="0"/>
              </a:spcBef>
              <a:spcAft>
                <a:spcPts val="0"/>
              </a:spcAft>
              <a:buSzPts val="7467"/>
              <a:buChar char="■"/>
              <a:defRPr sz="7466"/>
            </a:lvl6pPr>
            <a:lvl7pPr indent="-702733" lvl="6" marL="3200400">
              <a:spcBef>
                <a:spcPts val="0"/>
              </a:spcBef>
              <a:spcAft>
                <a:spcPts val="0"/>
              </a:spcAft>
              <a:buSzPts val="7467"/>
              <a:buChar char="●"/>
              <a:defRPr sz="7466"/>
            </a:lvl7pPr>
            <a:lvl8pPr indent="-702733" lvl="7" marL="3657600">
              <a:spcBef>
                <a:spcPts val="0"/>
              </a:spcBef>
              <a:spcAft>
                <a:spcPts val="0"/>
              </a:spcAft>
              <a:buSzPts val="7467"/>
              <a:buChar char="○"/>
              <a:defRPr sz="7466"/>
            </a:lvl8pPr>
            <a:lvl9pPr indent="-702733" lvl="8" marL="4114800">
              <a:spcBef>
                <a:spcPts val="0"/>
              </a:spcBef>
              <a:spcAft>
                <a:spcPts val="0"/>
              </a:spcAft>
              <a:buSzPts val="7467"/>
              <a:buChar char="■"/>
              <a:defRPr sz="7466"/>
            </a:lvl9pPr>
          </a:lstStyle>
          <a:p/>
        </p:txBody>
      </p:sp>
      <p:sp>
        <p:nvSpPr>
          <p:cNvPr id="40" name="Google Shape;40;p9"/>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700"/>
          </a:xfrm>
          <a:prstGeom prst="rect">
            <a:avLst/>
          </a:prstGeom>
        </p:spPr>
        <p:txBody>
          <a:bodyPr anchorCtr="0" anchor="ctr" bIns="487600" lIns="487600" spcFirstLastPara="1" rIns="487600" wrap="square" tIns="487600">
            <a:normAutofit/>
          </a:bodyPr>
          <a:lstStyle>
            <a:lvl1pPr indent="-228600" lvl="0" marL="457200">
              <a:lnSpc>
                <a:spcPct val="100000"/>
              </a:lnSpc>
              <a:spcBef>
                <a:spcPts val="0"/>
              </a:spcBef>
              <a:spcAft>
                <a:spcPts val="0"/>
              </a:spcAft>
              <a:buSzPts val="9600"/>
              <a:buNone/>
              <a:defRPr sz="9600"/>
            </a:lvl1pPr>
          </a:lstStyle>
          <a:p/>
        </p:txBody>
      </p:sp>
      <p:sp>
        <p:nvSpPr>
          <p:cNvPr id="43" name="Google Shape;43;p10"/>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rmAutofit/>
          </a:bodyPr>
          <a:lstStyle>
            <a:lvl1pPr lvl="0">
              <a:spcBef>
                <a:spcPts val="0"/>
              </a:spcBef>
              <a:spcAft>
                <a:spcPts val="0"/>
              </a:spcAft>
              <a:buClr>
                <a:schemeClr val="dk1"/>
              </a:buClr>
              <a:buSzPts val="14933"/>
              <a:buNone/>
              <a:defRPr sz="14933">
                <a:solidFill>
                  <a:schemeClr val="dk1"/>
                </a:solidFill>
              </a:defRPr>
            </a:lvl1pPr>
            <a:lvl2pPr lvl="1">
              <a:spcBef>
                <a:spcPts val="0"/>
              </a:spcBef>
              <a:spcAft>
                <a:spcPts val="0"/>
              </a:spcAft>
              <a:buClr>
                <a:schemeClr val="dk1"/>
              </a:buClr>
              <a:buSzPts val="14933"/>
              <a:buNone/>
              <a:defRPr sz="14933">
                <a:solidFill>
                  <a:schemeClr val="dk1"/>
                </a:solidFill>
              </a:defRPr>
            </a:lvl2pPr>
            <a:lvl3pPr lvl="2">
              <a:spcBef>
                <a:spcPts val="0"/>
              </a:spcBef>
              <a:spcAft>
                <a:spcPts val="0"/>
              </a:spcAft>
              <a:buClr>
                <a:schemeClr val="dk1"/>
              </a:buClr>
              <a:buSzPts val="14933"/>
              <a:buNone/>
              <a:defRPr sz="14933">
                <a:solidFill>
                  <a:schemeClr val="dk1"/>
                </a:solidFill>
              </a:defRPr>
            </a:lvl3pPr>
            <a:lvl4pPr lvl="3">
              <a:spcBef>
                <a:spcPts val="0"/>
              </a:spcBef>
              <a:spcAft>
                <a:spcPts val="0"/>
              </a:spcAft>
              <a:buClr>
                <a:schemeClr val="dk1"/>
              </a:buClr>
              <a:buSzPts val="14933"/>
              <a:buNone/>
              <a:defRPr sz="14933">
                <a:solidFill>
                  <a:schemeClr val="dk1"/>
                </a:solidFill>
              </a:defRPr>
            </a:lvl4pPr>
            <a:lvl5pPr lvl="4">
              <a:spcBef>
                <a:spcPts val="0"/>
              </a:spcBef>
              <a:spcAft>
                <a:spcPts val="0"/>
              </a:spcAft>
              <a:buClr>
                <a:schemeClr val="dk1"/>
              </a:buClr>
              <a:buSzPts val="14933"/>
              <a:buNone/>
              <a:defRPr sz="14933">
                <a:solidFill>
                  <a:schemeClr val="dk1"/>
                </a:solidFill>
              </a:defRPr>
            </a:lvl5pPr>
            <a:lvl6pPr lvl="5">
              <a:spcBef>
                <a:spcPts val="0"/>
              </a:spcBef>
              <a:spcAft>
                <a:spcPts val="0"/>
              </a:spcAft>
              <a:buClr>
                <a:schemeClr val="dk1"/>
              </a:buClr>
              <a:buSzPts val="14933"/>
              <a:buNone/>
              <a:defRPr sz="14933">
                <a:solidFill>
                  <a:schemeClr val="dk1"/>
                </a:solidFill>
              </a:defRPr>
            </a:lvl6pPr>
            <a:lvl7pPr lvl="6">
              <a:spcBef>
                <a:spcPts val="0"/>
              </a:spcBef>
              <a:spcAft>
                <a:spcPts val="0"/>
              </a:spcAft>
              <a:buClr>
                <a:schemeClr val="dk1"/>
              </a:buClr>
              <a:buSzPts val="14933"/>
              <a:buNone/>
              <a:defRPr sz="14933">
                <a:solidFill>
                  <a:schemeClr val="dk1"/>
                </a:solidFill>
              </a:defRPr>
            </a:lvl7pPr>
            <a:lvl8pPr lvl="7">
              <a:spcBef>
                <a:spcPts val="0"/>
              </a:spcBef>
              <a:spcAft>
                <a:spcPts val="0"/>
              </a:spcAft>
              <a:buClr>
                <a:schemeClr val="dk1"/>
              </a:buClr>
              <a:buSzPts val="14933"/>
              <a:buNone/>
              <a:defRPr sz="14933">
                <a:solidFill>
                  <a:schemeClr val="dk1"/>
                </a:solidFill>
              </a:defRPr>
            </a:lvl8pPr>
            <a:lvl9pPr lvl="8">
              <a:spcBef>
                <a:spcPts val="0"/>
              </a:spcBef>
              <a:spcAft>
                <a:spcPts val="0"/>
              </a:spcAft>
              <a:buClr>
                <a:schemeClr val="dk1"/>
              </a:buClr>
              <a:buSzPts val="14933"/>
              <a:buNone/>
              <a:defRPr sz="14933">
                <a:solidFill>
                  <a:schemeClr val="dk1"/>
                </a:solidFill>
              </a:defRPr>
            </a:lvl9pPr>
          </a:lstStyle>
          <a:p/>
        </p:txBody>
      </p:sp>
      <p:sp>
        <p:nvSpPr>
          <p:cNvPr id="7" name="Google Shape;7;p1"/>
          <p:cNvSpPr txBox="1"/>
          <p:nvPr>
            <p:ph idx="1" type="body"/>
          </p:nvPr>
        </p:nvSpPr>
        <p:spPr>
          <a:xfrm>
            <a:off x="1496160" y="7375840"/>
            <a:ext cx="40899000" cy="21864900"/>
          </a:xfrm>
          <a:prstGeom prst="rect">
            <a:avLst/>
          </a:prstGeom>
          <a:noFill/>
          <a:ln>
            <a:noFill/>
          </a:ln>
        </p:spPr>
        <p:txBody>
          <a:bodyPr anchorCtr="0" anchor="t" bIns="487600" lIns="487600" spcFirstLastPara="1" rIns="487600" wrap="square" tIns="487600">
            <a:normAutofit/>
          </a:bodyPr>
          <a:lstStyle>
            <a:lvl1pPr indent="-838200" lvl="0" marL="457200">
              <a:lnSpc>
                <a:spcPct val="115000"/>
              </a:lnSpc>
              <a:spcBef>
                <a:spcPts val="0"/>
              </a:spcBef>
              <a:spcAft>
                <a:spcPts val="0"/>
              </a:spcAft>
              <a:buClr>
                <a:schemeClr val="dk2"/>
              </a:buClr>
              <a:buSzPts val="9600"/>
              <a:buChar char="●"/>
              <a:defRPr sz="9600">
                <a:solidFill>
                  <a:schemeClr val="dk2"/>
                </a:solidFill>
              </a:defRPr>
            </a:lvl1pPr>
            <a:lvl2pPr indent="-702733" lvl="1" marL="914400">
              <a:lnSpc>
                <a:spcPct val="115000"/>
              </a:lnSpc>
              <a:spcBef>
                <a:spcPts val="0"/>
              </a:spcBef>
              <a:spcAft>
                <a:spcPts val="0"/>
              </a:spcAft>
              <a:buClr>
                <a:schemeClr val="dk2"/>
              </a:buClr>
              <a:buSzPts val="7467"/>
              <a:buChar char="○"/>
              <a:defRPr sz="7466">
                <a:solidFill>
                  <a:schemeClr val="dk2"/>
                </a:solidFill>
              </a:defRPr>
            </a:lvl2pPr>
            <a:lvl3pPr indent="-702733" lvl="2" marL="1371600">
              <a:lnSpc>
                <a:spcPct val="115000"/>
              </a:lnSpc>
              <a:spcBef>
                <a:spcPts val="0"/>
              </a:spcBef>
              <a:spcAft>
                <a:spcPts val="0"/>
              </a:spcAft>
              <a:buClr>
                <a:schemeClr val="dk2"/>
              </a:buClr>
              <a:buSzPts val="7467"/>
              <a:buChar char="■"/>
              <a:defRPr sz="7466">
                <a:solidFill>
                  <a:schemeClr val="dk2"/>
                </a:solidFill>
              </a:defRPr>
            </a:lvl3pPr>
            <a:lvl4pPr indent="-702733" lvl="3" marL="1828800">
              <a:lnSpc>
                <a:spcPct val="115000"/>
              </a:lnSpc>
              <a:spcBef>
                <a:spcPts val="0"/>
              </a:spcBef>
              <a:spcAft>
                <a:spcPts val="0"/>
              </a:spcAft>
              <a:buClr>
                <a:schemeClr val="dk2"/>
              </a:buClr>
              <a:buSzPts val="7467"/>
              <a:buChar char="●"/>
              <a:defRPr sz="7466">
                <a:solidFill>
                  <a:schemeClr val="dk2"/>
                </a:solidFill>
              </a:defRPr>
            </a:lvl4pPr>
            <a:lvl5pPr indent="-702733" lvl="4" marL="2286000">
              <a:lnSpc>
                <a:spcPct val="115000"/>
              </a:lnSpc>
              <a:spcBef>
                <a:spcPts val="0"/>
              </a:spcBef>
              <a:spcAft>
                <a:spcPts val="0"/>
              </a:spcAft>
              <a:buClr>
                <a:schemeClr val="dk2"/>
              </a:buClr>
              <a:buSzPts val="7467"/>
              <a:buChar char="○"/>
              <a:defRPr sz="7466">
                <a:solidFill>
                  <a:schemeClr val="dk2"/>
                </a:solidFill>
              </a:defRPr>
            </a:lvl5pPr>
            <a:lvl6pPr indent="-702733" lvl="5" marL="2743200">
              <a:lnSpc>
                <a:spcPct val="115000"/>
              </a:lnSpc>
              <a:spcBef>
                <a:spcPts val="0"/>
              </a:spcBef>
              <a:spcAft>
                <a:spcPts val="0"/>
              </a:spcAft>
              <a:buClr>
                <a:schemeClr val="dk2"/>
              </a:buClr>
              <a:buSzPts val="7467"/>
              <a:buChar char="■"/>
              <a:defRPr sz="7466">
                <a:solidFill>
                  <a:schemeClr val="dk2"/>
                </a:solidFill>
              </a:defRPr>
            </a:lvl6pPr>
            <a:lvl7pPr indent="-702733" lvl="6" marL="3200400">
              <a:lnSpc>
                <a:spcPct val="115000"/>
              </a:lnSpc>
              <a:spcBef>
                <a:spcPts val="0"/>
              </a:spcBef>
              <a:spcAft>
                <a:spcPts val="0"/>
              </a:spcAft>
              <a:buClr>
                <a:schemeClr val="dk2"/>
              </a:buClr>
              <a:buSzPts val="7467"/>
              <a:buChar char="●"/>
              <a:defRPr sz="7466">
                <a:solidFill>
                  <a:schemeClr val="dk2"/>
                </a:solidFill>
              </a:defRPr>
            </a:lvl7pPr>
            <a:lvl8pPr indent="-702733" lvl="7" marL="3657600">
              <a:lnSpc>
                <a:spcPct val="115000"/>
              </a:lnSpc>
              <a:spcBef>
                <a:spcPts val="0"/>
              </a:spcBef>
              <a:spcAft>
                <a:spcPts val="0"/>
              </a:spcAft>
              <a:buClr>
                <a:schemeClr val="dk2"/>
              </a:buClr>
              <a:buSzPts val="7467"/>
              <a:buChar char="○"/>
              <a:defRPr sz="7466">
                <a:solidFill>
                  <a:schemeClr val="dk2"/>
                </a:solidFill>
              </a:defRPr>
            </a:lvl8pPr>
            <a:lvl9pPr indent="-702733" lvl="8" marL="4114800">
              <a:lnSpc>
                <a:spcPct val="115000"/>
              </a:lnSpc>
              <a:spcBef>
                <a:spcPts val="0"/>
              </a:spcBef>
              <a:spcAft>
                <a:spcPts val="0"/>
              </a:spcAft>
              <a:buClr>
                <a:schemeClr val="dk2"/>
              </a:buClr>
              <a:buSzPts val="7467"/>
              <a:buChar char="■"/>
              <a:defRPr sz="7466">
                <a:solidFill>
                  <a:schemeClr val="dk2"/>
                </a:solidFill>
              </a:defRPr>
            </a:lvl9pPr>
          </a:lstStyle>
          <a:p/>
        </p:txBody>
      </p:sp>
      <p:sp>
        <p:nvSpPr>
          <p:cNvPr id="8" name="Google Shape;8;p1"/>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lvl="0" algn="r">
              <a:buNone/>
              <a:defRPr sz="5333">
                <a:solidFill>
                  <a:schemeClr val="dk2"/>
                </a:solidFill>
              </a:defRPr>
            </a:lvl1pPr>
            <a:lvl2pPr lvl="1" algn="r">
              <a:buNone/>
              <a:defRPr sz="5333">
                <a:solidFill>
                  <a:schemeClr val="dk2"/>
                </a:solidFill>
              </a:defRPr>
            </a:lvl2pPr>
            <a:lvl3pPr lvl="2" algn="r">
              <a:buNone/>
              <a:defRPr sz="5333">
                <a:solidFill>
                  <a:schemeClr val="dk2"/>
                </a:solidFill>
              </a:defRPr>
            </a:lvl3pPr>
            <a:lvl4pPr lvl="3" algn="r">
              <a:buNone/>
              <a:defRPr sz="5333">
                <a:solidFill>
                  <a:schemeClr val="dk2"/>
                </a:solidFill>
              </a:defRPr>
            </a:lvl4pPr>
            <a:lvl5pPr lvl="4" algn="r">
              <a:buNone/>
              <a:defRPr sz="5333">
                <a:solidFill>
                  <a:schemeClr val="dk2"/>
                </a:solidFill>
              </a:defRPr>
            </a:lvl5pPr>
            <a:lvl6pPr lvl="5" algn="r">
              <a:buNone/>
              <a:defRPr sz="5333">
                <a:solidFill>
                  <a:schemeClr val="dk2"/>
                </a:solidFill>
              </a:defRPr>
            </a:lvl6pPr>
            <a:lvl7pPr lvl="6" algn="r">
              <a:buNone/>
              <a:defRPr sz="5333">
                <a:solidFill>
                  <a:schemeClr val="dk2"/>
                </a:solidFill>
              </a:defRPr>
            </a:lvl7pPr>
            <a:lvl8pPr lvl="7" algn="r">
              <a:buNone/>
              <a:defRPr sz="5333">
                <a:solidFill>
                  <a:schemeClr val="dk2"/>
                </a:solidFill>
              </a:defRPr>
            </a:lvl8pPr>
            <a:lvl9pPr lvl="8" algn="r">
              <a:buNone/>
              <a:defRPr sz="5333">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10" Type="http://schemas.openxmlformats.org/officeDocument/2006/relationships/image" Target="../media/image2.png"/><Relationship Id="rId9" Type="http://schemas.openxmlformats.org/officeDocument/2006/relationships/image" Target="../media/image1.png"/><Relationship Id="rId5" Type="http://schemas.openxmlformats.org/officeDocument/2006/relationships/image" Target="../media/image8.jp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189750"/>
            <a:ext cx="43891200" cy="6948600"/>
          </a:xfrm>
          <a:prstGeom prst="rect">
            <a:avLst/>
          </a:prstGeom>
          <a:solidFill>
            <a:srgbClr val="351C75"/>
          </a:solidFill>
          <a:ln cap="flat" cmpd="sng" w="50800">
            <a:solidFill>
              <a:schemeClr val="dk2"/>
            </a:solidFill>
            <a:prstDash val="solid"/>
            <a:round/>
            <a:headEnd len="sm" w="sm" type="none"/>
            <a:tailEnd len="sm" w="sm" type="none"/>
          </a:ln>
        </p:spPr>
        <p:txBody>
          <a:bodyPr anchorCtr="0" anchor="ctr" bIns="487600" lIns="487600" spcFirstLastPara="1" rIns="487600" wrap="square" tIns="487600">
            <a:noAutofit/>
          </a:bodyPr>
          <a:lstStyle/>
          <a:p>
            <a:pPr indent="0" lvl="0" marL="0" rtl="0" algn="ctr">
              <a:spcBef>
                <a:spcPts val="0"/>
              </a:spcBef>
              <a:spcAft>
                <a:spcPts val="0"/>
              </a:spcAft>
              <a:buNone/>
            </a:pPr>
            <a:r>
              <a:t/>
            </a:r>
            <a:endParaRPr sz="7466"/>
          </a:p>
        </p:txBody>
      </p:sp>
      <p:sp>
        <p:nvSpPr>
          <p:cNvPr id="55" name="Google Shape;55;p13"/>
          <p:cNvSpPr/>
          <p:nvPr/>
        </p:nvSpPr>
        <p:spPr>
          <a:xfrm>
            <a:off x="0" y="30790199"/>
            <a:ext cx="43891200" cy="2128200"/>
          </a:xfrm>
          <a:prstGeom prst="rect">
            <a:avLst/>
          </a:prstGeom>
          <a:solidFill>
            <a:srgbClr val="351C75"/>
          </a:solidFill>
          <a:ln cap="flat" cmpd="sng" w="50800">
            <a:solidFill>
              <a:schemeClr val="dk2"/>
            </a:solidFill>
            <a:prstDash val="solid"/>
            <a:round/>
            <a:headEnd len="sm" w="sm" type="none"/>
            <a:tailEnd len="sm" w="sm" type="none"/>
          </a:ln>
        </p:spPr>
        <p:txBody>
          <a:bodyPr anchorCtr="0" anchor="ctr" bIns="487600" lIns="487600" spcFirstLastPara="1" rIns="487600" wrap="square" tIns="487600">
            <a:noAutofit/>
          </a:bodyPr>
          <a:lstStyle/>
          <a:p>
            <a:pPr indent="0" lvl="0" marL="0" rtl="0" algn="ctr">
              <a:spcBef>
                <a:spcPts val="0"/>
              </a:spcBef>
              <a:spcAft>
                <a:spcPts val="0"/>
              </a:spcAft>
              <a:buNone/>
            </a:pPr>
            <a:r>
              <a:t/>
            </a:r>
            <a:endParaRPr sz="7466"/>
          </a:p>
        </p:txBody>
      </p:sp>
      <p:sp>
        <p:nvSpPr>
          <p:cNvPr id="56" name="Google Shape;56;p13"/>
          <p:cNvSpPr txBox="1"/>
          <p:nvPr/>
        </p:nvSpPr>
        <p:spPr>
          <a:xfrm>
            <a:off x="364950" y="291975"/>
            <a:ext cx="43891200" cy="3648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12500">
                <a:solidFill>
                  <a:srgbClr val="F2F6FC"/>
                </a:solidFill>
              </a:rPr>
              <a:t>The R</a:t>
            </a:r>
            <a:r>
              <a:rPr b="1" lang="en" sz="12500">
                <a:solidFill>
                  <a:srgbClr val="F2F6FC"/>
                </a:solidFill>
              </a:rPr>
              <a:t>e</a:t>
            </a:r>
            <a:r>
              <a:rPr b="1" lang="en" sz="12500">
                <a:solidFill>
                  <a:srgbClr val="F2F6FC"/>
                </a:solidFill>
              </a:rPr>
              <a:t>commissioning</a:t>
            </a:r>
            <a:r>
              <a:rPr b="1" lang="en" sz="12500">
                <a:solidFill>
                  <a:srgbClr val="F2F6FC"/>
                </a:solidFill>
              </a:rPr>
              <a:t> of the Compact Accelerator for Performing Astrophysical Research (CASPAR)</a:t>
            </a:r>
            <a:endParaRPr sz="12500"/>
          </a:p>
        </p:txBody>
      </p:sp>
      <p:sp>
        <p:nvSpPr>
          <p:cNvPr id="57" name="Google Shape;57;p13"/>
          <p:cNvSpPr txBox="1"/>
          <p:nvPr/>
        </p:nvSpPr>
        <p:spPr>
          <a:xfrm>
            <a:off x="364950" y="3939975"/>
            <a:ext cx="43891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0">
                <a:solidFill>
                  <a:schemeClr val="lt1"/>
                </a:solidFill>
                <a:latin typeface="Times New Roman"/>
                <a:ea typeface="Times New Roman"/>
                <a:cs typeface="Times New Roman"/>
                <a:sym typeface="Times New Roman"/>
              </a:rPr>
              <a:t>Olivia Cantrell</a:t>
            </a:r>
            <a:r>
              <a:rPr baseline="30000" lang="en" sz="8000">
                <a:solidFill>
                  <a:schemeClr val="lt1"/>
                </a:solidFill>
                <a:latin typeface="Times New Roman"/>
                <a:ea typeface="Times New Roman"/>
                <a:cs typeface="Times New Roman"/>
                <a:sym typeface="Times New Roman"/>
              </a:rPr>
              <a:t>1</a:t>
            </a:r>
            <a:r>
              <a:rPr lang="en" sz="8000">
                <a:solidFill>
                  <a:schemeClr val="lt1"/>
                </a:solidFill>
                <a:latin typeface="Times New Roman"/>
                <a:ea typeface="Times New Roman"/>
                <a:cs typeface="Times New Roman"/>
                <a:sym typeface="Times New Roman"/>
              </a:rPr>
              <a:t>,</a:t>
            </a:r>
            <a:r>
              <a:rPr baseline="30000" lang="en" sz="8000">
                <a:solidFill>
                  <a:schemeClr val="lt1"/>
                </a:solidFill>
                <a:latin typeface="Times New Roman"/>
                <a:ea typeface="Times New Roman"/>
                <a:cs typeface="Times New Roman"/>
                <a:sym typeface="Times New Roman"/>
              </a:rPr>
              <a:t> </a:t>
            </a:r>
            <a:r>
              <a:rPr lang="en" sz="8000">
                <a:solidFill>
                  <a:schemeClr val="lt1"/>
                </a:solidFill>
                <a:latin typeface="Times New Roman"/>
                <a:ea typeface="Times New Roman"/>
                <a:cs typeface="Times New Roman"/>
                <a:sym typeface="Times New Roman"/>
              </a:rPr>
              <a:t>Mark Hanhardt</a:t>
            </a:r>
            <a:r>
              <a:rPr baseline="30000" lang="en" sz="8000">
                <a:solidFill>
                  <a:schemeClr val="lt1"/>
                </a:solidFill>
                <a:latin typeface="Times New Roman"/>
                <a:ea typeface="Times New Roman"/>
                <a:cs typeface="Times New Roman"/>
                <a:sym typeface="Times New Roman"/>
              </a:rPr>
              <a:t>2</a:t>
            </a:r>
            <a:r>
              <a:rPr lang="en" sz="8000">
                <a:solidFill>
                  <a:schemeClr val="lt1"/>
                </a:solidFill>
                <a:latin typeface="Times New Roman"/>
                <a:ea typeface="Times New Roman"/>
                <a:cs typeface="Times New Roman"/>
                <a:sym typeface="Times New Roman"/>
              </a:rPr>
              <a:t>, Dr. Doug Tiedt</a:t>
            </a:r>
            <a:r>
              <a:rPr baseline="30000" lang="en" sz="8000">
                <a:solidFill>
                  <a:schemeClr val="lt1"/>
                </a:solidFill>
                <a:latin typeface="Times New Roman"/>
                <a:ea typeface="Times New Roman"/>
                <a:cs typeface="Times New Roman"/>
                <a:sym typeface="Times New Roman"/>
              </a:rPr>
              <a:t>2</a:t>
            </a:r>
            <a:r>
              <a:rPr lang="en" sz="8000">
                <a:solidFill>
                  <a:schemeClr val="lt1"/>
                </a:solidFill>
                <a:latin typeface="Times New Roman"/>
                <a:ea typeface="Times New Roman"/>
                <a:cs typeface="Times New Roman"/>
                <a:sym typeface="Times New Roman"/>
              </a:rPr>
              <a:t>, Dr. Brianna Mount</a:t>
            </a:r>
            <a:r>
              <a:rPr baseline="30000" lang="en" sz="8000">
                <a:solidFill>
                  <a:schemeClr val="lt1"/>
                </a:solidFill>
                <a:latin typeface="Times New Roman"/>
                <a:ea typeface="Times New Roman"/>
                <a:cs typeface="Times New Roman"/>
                <a:sym typeface="Times New Roman"/>
              </a:rPr>
              <a:t>2,3</a:t>
            </a:r>
            <a:endParaRPr baseline="30000" sz="8000">
              <a:solidFill>
                <a:schemeClr val="lt1"/>
              </a:solidFill>
              <a:latin typeface="Times New Roman"/>
              <a:ea typeface="Times New Roman"/>
              <a:cs typeface="Times New Roman"/>
              <a:sym typeface="Times New Roman"/>
            </a:endParaRPr>
          </a:p>
        </p:txBody>
      </p:sp>
      <p:sp>
        <p:nvSpPr>
          <p:cNvPr id="58" name="Google Shape;58;p13"/>
          <p:cNvSpPr txBox="1"/>
          <p:nvPr/>
        </p:nvSpPr>
        <p:spPr>
          <a:xfrm>
            <a:off x="364950" y="5113925"/>
            <a:ext cx="43891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sz="7000">
                <a:solidFill>
                  <a:schemeClr val="lt1"/>
                </a:solidFill>
                <a:latin typeface="Times New Roman"/>
                <a:ea typeface="Times New Roman"/>
                <a:cs typeface="Times New Roman"/>
                <a:sym typeface="Times New Roman"/>
              </a:rPr>
              <a:t>1</a:t>
            </a:r>
            <a:r>
              <a:rPr lang="en" sz="7000">
                <a:solidFill>
                  <a:schemeClr val="lt1"/>
                </a:solidFill>
                <a:latin typeface="Times New Roman"/>
                <a:ea typeface="Times New Roman"/>
                <a:cs typeface="Times New Roman"/>
                <a:sym typeface="Times New Roman"/>
              </a:rPr>
              <a:t>New Mexico Institute of Mining and Technology, </a:t>
            </a:r>
            <a:r>
              <a:rPr baseline="30000" lang="en" sz="7000">
                <a:solidFill>
                  <a:schemeClr val="lt1"/>
                </a:solidFill>
                <a:latin typeface="Times New Roman"/>
                <a:ea typeface="Times New Roman"/>
                <a:cs typeface="Times New Roman"/>
                <a:sym typeface="Times New Roman"/>
              </a:rPr>
              <a:t>2</a:t>
            </a:r>
            <a:r>
              <a:rPr lang="en" sz="7000">
                <a:solidFill>
                  <a:schemeClr val="lt1"/>
                </a:solidFill>
                <a:latin typeface="Times New Roman"/>
                <a:ea typeface="Times New Roman"/>
                <a:cs typeface="Times New Roman"/>
                <a:sym typeface="Times New Roman"/>
              </a:rPr>
              <a:t>Sanford Underground </a:t>
            </a:r>
            <a:r>
              <a:rPr lang="en" sz="7000">
                <a:solidFill>
                  <a:schemeClr val="lt1"/>
                </a:solidFill>
                <a:latin typeface="Times New Roman"/>
                <a:ea typeface="Times New Roman"/>
                <a:cs typeface="Times New Roman"/>
                <a:sym typeface="Times New Roman"/>
              </a:rPr>
              <a:t>Research</a:t>
            </a:r>
            <a:r>
              <a:rPr lang="en" sz="7000">
                <a:solidFill>
                  <a:schemeClr val="lt1"/>
                </a:solidFill>
                <a:latin typeface="Times New Roman"/>
                <a:ea typeface="Times New Roman"/>
                <a:cs typeface="Times New Roman"/>
                <a:sym typeface="Times New Roman"/>
              </a:rPr>
              <a:t> Facility, </a:t>
            </a:r>
            <a:r>
              <a:rPr baseline="30000" lang="en" sz="7000">
                <a:solidFill>
                  <a:schemeClr val="lt1"/>
                </a:solidFill>
                <a:latin typeface="Times New Roman"/>
                <a:ea typeface="Times New Roman"/>
                <a:cs typeface="Times New Roman"/>
                <a:sym typeface="Times New Roman"/>
              </a:rPr>
              <a:t>3</a:t>
            </a:r>
            <a:r>
              <a:rPr lang="en" sz="7000">
                <a:solidFill>
                  <a:schemeClr val="lt1"/>
                </a:solidFill>
                <a:latin typeface="Times New Roman"/>
                <a:ea typeface="Times New Roman"/>
                <a:cs typeface="Times New Roman"/>
                <a:sym typeface="Times New Roman"/>
              </a:rPr>
              <a:t>Black Hills State University</a:t>
            </a:r>
            <a:endParaRPr sz="7000">
              <a:solidFill>
                <a:schemeClr val="lt1"/>
              </a:solidFill>
              <a:latin typeface="Times New Roman"/>
              <a:ea typeface="Times New Roman"/>
              <a:cs typeface="Times New Roman"/>
              <a:sym typeface="Times New Roman"/>
            </a:endParaRPr>
          </a:p>
        </p:txBody>
      </p:sp>
      <p:sp>
        <p:nvSpPr>
          <p:cNvPr id="59" name="Google Shape;59;p13"/>
          <p:cNvSpPr txBox="1"/>
          <p:nvPr/>
        </p:nvSpPr>
        <p:spPr>
          <a:xfrm>
            <a:off x="481050" y="7112050"/>
            <a:ext cx="13366800" cy="1002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0">
                <a:solidFill>
                  <a:srgbClr val="351C75"/>
                </a:solidFill>
              </a:rPr>
              <a:t>Introduction</a:t>
            </a:r>
            <a:endParaRPr b="1" sz="9000">
              <a:solidFill>
                <a:srgbClr val="351C75"/>
              </a:solidFill>
            </a:endParaRPr>
          </a:p>
          <a:p>
            <a:pPr indent="0" lvl="0" marL="0" rtl="0" algn="l">
              <a:spcBef>
                <a:spcPts val="0"/>
              </a:spcBef>
              <a:spcAft>
                <a:spcPts val="0"/>
              </a:spcAft>
              <a:buNone/>
            </a:pPr>
            <a:r>
              <a:rPr lang="en" sz="6500">
                <a:solidFill>
                  <a:srgbClr val="351C75"/>
                </a:solidFill>
              </a:rPr>
              <a:t>What is CASPAR?</a:t>
            </a:r>
            <a:endParaRPr sz="6500">
              <a:solidFill>
                <a:srgbClr val="351C75"/>
              </a:solidFill>
            </a:endParaRPr>
          </a:p>
          <a:p>
            <a:pPr indent="0" lvl="0" marL="0" rtl="0" algn="l">
              <a:spcBef>
                <a:spcPts val="0"/>
              </a:spcBef>
              <a:spcAft>
                <a:spcPts val="0"/>
              </a:spcAft>
              <a:buClr>
                <a:schemeClr val="dk1"/>
              </a:buClr>
              <a:buSzPts val="1100"/>
              <a:buFont typeface="Arial"/>
              <a:buNone/>
            </a:pPr>
            <a:r>
              <a:rPr lang="en" sz="4400">
                <a:solidFill>
                  <a:schemeClr val="dk1"/>
                </a:solidFill>
              </a:rPr>
              <a:t>The Compact Accelerator for Performing Astrophysical Research is an </a:t>
            </a:r>
            <a:r>
              <a:rPr lang="en" sz="4400">
                <a:solidFill>
                  <a:schemeClr val="dk1"/>
                </a:solidFill>
                <a:highlight>
                  <a:srgbClr val="FFFFFF"/>
                </a:highlight>
              </a:rPr>
              <a:t>accelerator laboratory focused on low-energy nuclear astrophysics. The primary goal of CASPAR is to extend our understanding of the stellar burning regime, where nuclear reactions occur at the low energies relevant to astrophysical processes. In 2021, CASPAR was disassembled and put into storage due to excavations starting nearby. With excavations completed, the accelerator is currently being recommissioned.</a:t>
            </a:r>
            <a:endParaRPr sz="6400">
              <a:solidFill>
                <a:srgbClr val="351C75"/>
              </a:solidFill>
            </a:endParaRPr>
          </a:p>
        </p:txBody>
      </p:sp>
      <p:grpSp>
        <p:nvGrpSpPr>
          <p:cNvPr id="60" name="Google Shape;60;p13"/>
          <p:cNvGrpSpPr/>
          <p:nvPr/>
        </p:nvGrpSpPr>
        <p:grpSpPr>
          <a:xfrm>
            <a:off x="30428200" y="14155762"/>
            <a:ext cx="22362965" cy="6285188"/>
            <a:chOff x="25741886" y="13931118"/>
            <a:chExt cx="26067100" cy="7086693"/>
          </a:xfrm>
        </p:grpSpPr>
        <p:sp>
          <p:nvSpPr>
            <p:cNvPr id="61" name="Google Shape;61;p13"/>
            <p:cNvSpPr txBox="1"/>
            <p:nvPr/>
          </p:nvSpPr>
          <p:spPr>
            <a:xfrm>
              <a:off x="25756386" y="13931118"/>
              <a:ext cx="26052600" cy="177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0">
                  <a:solidFill>
                    <a:srgbClr val="351C75"/>
                  </a:solidFill>
                </a:rPr>
                <a:t>Acknowledgements</a:t>
              </a:r>
              <a:endParaRPr b="1" sz="9000">
                <a:solidFill>
                  <a:srgbClr val="351C75"/>
                </a:solidFill>
              </a:endParaRPr>
            </a:p>
          </p:txBody>
        </p:sp>
        <p:sp>
          <p:nvSpPr>
            <p:cNvPr id="62" name="Google Shape;62;p13"/>
            <p:cNvSpPr txBox="1"/>
            <p:nvPr/>
          </p:nvSpPr>
          <p:spPr>
            <a:xfrm>
              <a:off x="25741886" y="15464211"/>
              <a:ext cx="14937900" cy="5553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4400">
                  <a:solidFill>
                    <a:schemeClr val="dk1"/>
                  </a:solidFill>
                </a:rPr>
                <a:t>I gratefully thank the NSF for their support of this undergraduate research experience. Special thanks to Brianna Mount, Doug Tiedt, Mark Hanhardt, Dan Robertson, and Chad Ronish for their </a:t>
              </a:r>
              <a:r>
                <a:rPr lang="en" sz="4400">
                  <a:solidFill>
                    <a:schemeClr val="dk1"/>
                  </a:solidFill>
                </a:rPr>
                <a:t>commendable</a:t>
              </a:r>
              <a:r>
                <a:rPr lang="en" sz="4400">
                  <a:solidFill>
                    <a:schemeClr val="dk1"/>
                  </a:solidFill>
                </a:rPr>
                <a:t> mentorship and my fellow BHSU/SURF REU awardees for their cherished companionship.</a:t>
              </a:r>
              <a:endParaRPr sz="4400">
                <a:solidFill>
                  <a:schemeClr val="dk1"/>
                </a:solidFill>
              </a:endParaRPr>
            </a:p>
          </p:txBody>
        </p:sp>
      </p:grpSp>
      <p:pic>
        <p:nvPicPr>
          <p:cNvPr id="63" name="Google Shape;63;p13"/>
          <p:cNvPicPr preferRelativeResize="0"/>
          <p:nvPr/>
        </p:nvPicPr>
        <p:blipFill>
          <a:blip r:embed="rId3">
            <a:alphaModFix/>
          </a:blip>
          <a:stretch>
            <a:fillRect/>
          </a:stretch>
        </p:blipFill>
        <p:spPr>
          <a:xfrm>
            <a:off x="30950888" y="25549875"/>
            <a:ext cx="4425175" cy="2570399"/>
          </a:xfrm>
          <a:prstGeom prst="rect">
            <a:avLst/>
          </a:prstGeom>
          <a:noFill/>
          <a:ln>
            <a:noFill/>
          </a:ln>
        </p:spPr>
      </p:pic>
      <p:pic>
        <p:nvPicPr>
          <p:cNvPr id="64" name="Google Shape;64;p13"/>
          <p:cNvPicPr preferRelativeResize="0"/>
          <p:nvPr/>
        </p:nvPicPr>
        <p:blipFill>
          <a:blip r:embed="rId4">
            <a:alphaModFix/>
          </a:blip>
          <a:stretch>
            <a:fillRect/>
          </a:stretch>
        </p:blipFill>
        <p:spPr>
          <a:xfrm>
            <a:off x="38621162" y="25859075"/>
            <a:ext cx="2692027" cy="2124000"/>
          </a:xfrm>
          <a:prstGeom prst="rect">
            <a:avLst/>
          </a:prstGeom>
          <a:noFill/>
          <a:ln>
            <a:noFill/>
          </a:ln>
        </p:spPr>
      </p:pic>
      <p:grpSp>
        <p:nvGrpSpPr>
          <p:cNvPr id="65" name="Google Shape;65;p13"/>
          <p:cNvGrpSpPr/>
          <p:nvPr/>
        </p:nvGrpSpPr>
        <p:grpSpPr>
          <a:xfrm>
            <a:off x="375602" y="18672725"/>
            <a:ext cx="13422447" cy="6634200"/>
            <a:chOff x="154050" y="13831175"/>
            <a:chExt cx="14140800" cy="6634200"/>
          </a:xfrm>
        </p:grpSpPr>
        <p:sp>
          <p:nvSpPr>
            <p:cNvPr id="66" name="Google Shape;66;p13"/>
            <p:cNvSpPr txBox="1"/>
            <p:nvPr/>
          </p:nvSpPr>
          <p:spPr>
            <a:xfrm>
              <a:off x="154050" y="13831175"/>
              <a:ext cx="13788600" cy="663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0">
                  <a:solidFill>
                    <a:srgbClr val="351C75"/>
                  </a:solidFill>
                </a:rPr>
                <a:t>Stellar Nucleosynthesis</a:t>
              </a:r>
              <a:endParaRPr b="1" sz="9000">
                <a:solidFill>
                  <a:srgbClr val="351C75"/>
                </a:solidFill>
              </a:endParaRPr>
            </a:p>
            <a:p>
              <a:pPr indent="0" lvl="0" marL="0" rtl="0" algn="l">
                <a:spcBef>
                  <a:spcPts val="0"/>
                </a:spcBef>
                <a:spcAft>
                  <a:spcPts val="0"/>
                </a:spcAft>
                <a:buNone/>
              </a:pPr>
              <a:r>
                <a:rPr lang="en" sz="6500">
                  <a:solidFill>
                    <a:srgbClr val="351C75"/>
                  </a:solidFill>
                </a:rPr>
                <a:t>Why is nucleosynthesis important?</a:t>
              </a:r>
              <a:endParaRPr sz="6500">
                <a:solidFill>
                  <a:srgbClr val="351C75"/>
                </a:solidFill>
              </a:endParaRPr>
            </a:p>
            <a:p>
              <a:pPr indent="0" lvl="0" marL="0" rtl="0" algn="l">
                <a:spcBef>
                  <a:spcPts val="0"/>
                </a:spcBef>
                <a:spcAft>
                  <a:spcPts val="0"/>
                </a:spcAft>
                <a:buClr>
                  <a:schemeClr val="dk1"/>
                </a:buClr>
                <a:buSzPts val="1100"/>
                <a:buFont typeface="Arial"/>
                <a:buNone/>
              </a:pPr>
              <a:r>
                <a:rPr lang="en" sz="4400">
                  <a:solidFill>
                    <a:schemeClr val="dk1"/>
                  </a:solidFill>
                </a:rPr>
                <a:t>Nucleosynthesis is the process that creates new atoms, more complex than the Hydrogen atom, from pre-existing nucleons. What we can learn from stellar nucleosynthesis are the nuclear reactions fueling stellar environments as well as elemental production.</a:t>
              </a:r>
              <a:endParaRPr sz="6400">
                <a:solidFill>
                  <a:srgbClr val="351C75"/>
                </a:solidFill>
              </a:endParaRPr>
            </a:p>
          </p:txBody>
        </p:sp>
        <p:sp>
          <p:nvSpPr>
            <p:cNvPr id="67" name="Google Shape;67;p13"/>
            <p:cNvSpPr txBox="1"/>
            <p:nvPr/>
          </p:nvSpPr>
          <p:spPr>
            <a:xfrm>
              <a:off x="364950" y="16755713"/>
              <a:ext cx="139299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500">
                <a:solidFill>
                  <a:schemeClr val="dk1"/>
                </a:solidFill>
              </a:endParaRPr>
            </a:p>
          </p:txBody>
        </p:sp>
      </p:grpSp>
      <p:sp>
        <p:nvSpPr>
          <p:cNvPr id="68" name="Google Shape;68;p13"/>
          <p:cNvSpPr txBox="1"/>
          <p:nvPr/>
        </p:nvSpPr>
        <p:spPr>
          <a:xfrm>
            <a:off x="364950" y="16773213"/>
            <a:ext cx="127875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6300">
                <a:solidFill>
                  <a:srgbClr val="1155CC"/>
                </a:solidFill>
              </a:rPr>
              <a:t>Understanding the nature of the universe one reaction at a time</a:t>
            </a:r>
            <a:endParaRPr b="1" i="1" sz="6300">
              <a:solidFill>
                <a:srgbClr val="1155CC"/>
              </a:solidFill>
            </a:endParaRPr>
          </a:p>
        </p:txBody>
      </p:sp>
      <p:sp>
        <p:nvSpPr>
          <p:cNvPr id="69" name="Google Shape;69;p13"/>
          <p:cNvSpPr txBox="1"/>
          <p:nvPr/>
        </p:nvSpPr>
        <p:spPr>
          <a:xfrm>
            <a:off x="425625" y="9394213"/>
            <a:ext cx="134223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500">
              <a:solidFill>
                <a:schemeClr val="dk1"/>
              </a:solidFill>
              <a:highlight>
                <a:srgbClr val="FFFFFF"/>
              </a:highlight>
            </a:endParaRPr>
          </a:p>
        </p:txBody>
      </p:sp>
      <p:pic>
        <p:nvPicPr>
          <p:cNvPr id="70" name="Google Shape;70;p13" title="250717250717-first-plasma-0026Matthew KAPUST-0001.JPG"/>
          <p:cNvPicPr preferRelativeResize="0"/>
          <p:nvPr/>
        </p:nvPicPr>
        <p:blipFill>
          <a:blip r:embed="rId5">
            <a:alphaModFix/>
          </a:blip>
          <a:stretch>
            <a:fillRect/>
          </a:stretch>
        </p:blipFill>
        <p:spPr>
          <a:xfrm rot="10800000">
            <a:off x="30471302" y="7515301"/>
            <a:ext cx="12239073" cy="5671799"/>
          </a:xfrm>
          <a:prstGeom prst="rect">
            <a:avLst/>
          </a:prstGeom>
          <a:noFill/>
          <a:ln>
            <a:noFill/>
          </a:ln>
        </p:spPr>
      </p:pic>
      <p:sp>
        <p:nvSpPr>
          <p:cNvPr id="71" name="Google Shape;71;p13"/>
          <p:cNvSpPr txBox="1"/>
          <p:nvPr/>
        </p:nvSpPr>
        <p:spPr>
          <a:xfrm>
            <a:off x="30477987" y="13528800"/>
            <a:ext cx="12003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1155CC"/>
                </a:solidFill>
              </a:rPr>
              <a:t>Figure 3: </a:t>
            </a:r>
            <a:r>
              <a:rPr lang="en" sz="4000">
                <a:solidFill>
                  <a:srgbClr val="1155CC"/>
                </a:solidFill>
              </a:rPr>
              <a:t>Nitrogen</a:t>
            </a:r>
            <a:r>
              <a:rPr lang="en" sz="4000">
                <a:solidFill>
                  <a:srgbClr val="1155CC"/>
                </a:solidFill>
              </a:rPr>
              <a:t> plasma in the ion source tube</a:t>
            </a:r>
            <a:endParaRPr sz="4000">
              <a:solidFill>
                <a:srgbClr val="1155CC"/>
              </a:solidFill>
            </a:endParaRPr>
          </a:p>
        </p:txBody>
      </p:sp>
      <p:sp>
        <p:nvSpPr>
          <p:cNvPr id="72" name="Google Shape;72;p13"/>
          <p:cNvSpPr txBox="1"/>
          <p:nvPr/>
        </p:nvSpPr>
        <p:spPr>
          <a:xfrm>
            <a:off x="15166350" y="7230225"/>
            <a:ext cx="22591800" cy="257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0">
                <a:solidFill>
                  <a:srgbClr val="351C75"/>
                </a:solidFill>
              </a:rPr>
              <a:t>Experimental Set-Up</a:t>
            </a:r>
            <a:endParaRPr b="1" sz="9000">
              <a:solidFill>
                <a:srgbClr val="351C75"/>
              </a:solidFill>
            </a:endParaRPr>
          </a:p>
          <a:p>
            <a:pPr indent="0" lvl="0" marL="0" rtl="0" algn="l">
              <a:spcBef>
                <a:spcPts val="0"/>
              </a:spcBef>
              <a:spcAft>
                <a:spcPts val="0"/>
              </a:spcAft>
              <a:buNone/>
            </a:pPr>
            <a:r>
              <a:rPr lang="en" sz="6500">
                <a:solidFill>
                  <a:srgbClr val="351C75"/>
                </a:solidFill>
              </a:rPr>
              <a:t>Properties and Equipment</a:t>
            </a:r>
            <a:endParaRPr sz="6500">
              <a:solidFill>
                <a:srgbClr val="351C75"/>
              </a:solidFill>
            </a:endParaRPr>
          </a:p>
        </p:txBody>
      </p:sp>
      <p:pic>
        <p:nvPicPr>
          <p:cNvPr id="73" name="Google Shape;73;p13"/>
          <p:cNvPicPr preferRelativeResize="0"/>
          <p:nvPr/>
        </p:nvPicPr>
        <p:blipFill>
          <a:blip r:embed="rId6">
            <a:alphaModFix/>
          </a:blip>
          <a:stretch>
            <a:fillRect/>
          </a:stretch>
        </p:blipFill>
        <p:spPr>
          <a:xfrm>
            <a:off x="15350550" y="9823775"/>
            <a:ext cx="13366799" cy="5467024"/>
          </a:xfrm>
          <a:prstGeom prst="rect">
            <a:avLst/>
          </a:prstGeom>
          <a:noFill/>
          <a:ln>
            <a:noFill/>
          </a:ln>
        </p:spPr>
      </p:pic>
      <p:sp>
        <p:nvSpPr>
          <p:cNvPr id="74" name="Google Shape;74;p13"/>
          <p:cNvSpPr txBox="1"/>
          <p:nvPr/>
        </p:nvSpPr>
        <p:spPr>
          <a:xfrm>
            <a:off x="15943950" y="15447000"/>
            <a:ext cx="12003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1155CC"/>
                </a:solidFill>
              </a:rPr>
              <a:t>Figure 2: CASPAR Beamline Overview (2)</a:t>
            </a:r>
            <a:endParaRPr sz="4000">
              <a:solidFill>
                <a:srgbClr val="1155CC"/>
              </a:solidFill>
            </a:endParaRPr>
          </a:p>
        </p:txBody>
      </p:sp>
      <p:pic>
        <p:nvPicPr>
          <p:cNvPr id="75" name="Google Shape;75;p13"/>
          <p:cNvPicPr preferRelativeResize="0"/>
          <p:nvPr/>
        </p:nvPicPr>
        <p:blipFill rotWithShape="1">
          <a:blip r:embed="rId7">
            <a:alphaModFix/>
          </a:blip>
          <a:srcRect b="27704" l="0" r="0" t="33504"/>
          <a:stretch/>
        </p:blipFill>
        <p:spPr>
          <a:xfrm>
            <a:off x="770738" y="25399025"/>
            <a:ext cx="12732076" cy="3599099"/>
          </a:xfrm>
          <a:prstGeom prst="rect">
            <a:avLst/>
          </a:prstGeom>
          <a:noFill/>
          <a:ln>
            <a:noFill/>
          </a:ln>
        </p:spPr>
      </p:pic>
      <p:sp>
        <p:nvSpPr>
          <p:cNvPr id="76" name="Google Shape;76;p13"/>
          <p:cNvSpPr txBox="1"/>
          <p:nvPr/>
        </p:nvSpPr>
        <p:spPr>
          <a:xfrm>
            <a:off x="0" y="29275000"/>
            <a:ext cx="13929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1155CC"/>
                </a:solidFill>
              </a:rPr>
              <a:t>Figure 1: Example of fusion pathway Nucleosynthesis (1)</a:t>
            </a:r>
            <a:endParaRPr sz="4000">
              <a:solidFill>
                <a:srgbClr val="1155CC"/>
              </a:solidFill>
            </a:endParaRPr>
          </a:p>
        </p:txBody>
      </p:sp>
      <p:sp>
        <p:nvSpPr>
          <p:cNvPr id="77" name="Google Shape;77;p13"/>
          <p:cNvSpPr txBox="1"/>
          <p:nvPr/>
        </p:nvSpPr>
        <p:spPr>
          <a:xfrm>
            <a:off x="30466938" y="20468713"/>
            <a:ext cx="12247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9000">
                <a:solidFill>
                  <a:srgbClr val="351C75"/>
                </a:solidFill>
              </a:rPr>
              <a:t>References</a:t>
            </a:r>
            <a:endParaRPr sz="9600">
              <a:solidFill>
                <a:schemeClr val="dk2"/>
              </a:solidFill>
            </a:endParaRPr>
          </a:p>
        </p:txBody>
      </p:sp>
      <p:sp>
        <p:nvSpPr>
          <p:cNvPr id="78" name="Google Shape;78;p13"/>
          <p:cNvSpPr txBox="1"/>
          <p:nvPr/>
        </p:nvSpPr>
        <p:spPr>
          <a:xfrm>
            <a:off x="15173075" y="24518088"/>
            <a:ext cx="13929900" cy="560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4400">
                <a:solidFill>
                  <a:schemeClr val="dk1"/>
                </a:solidFill>
              </a:rPr>
              <a:t>An RF ion source creates positive ions via ionized gas to produce either a proton or alpha beam. Particles that are too heavy or lack sufficient charge for the reaction continue moving in a straight line, while those that are too light or overly charged deviate by more than 25 degrees. CASPAR is also equipped with a modular target station which can be used for either gas or solid-target experiments.</a:t>
            </a:r>
            <a:endParaRPr sz="9500">
              <a:solidFill>
                <a:schemeClr val="dk2"/>
              </a:solidFill>
            </a:endParaRPr>
          </a:p>
        </p:txBody>
      </p:sp>
      <p:pic>
        <p:nvPicPr>
          <p:cNvPr id="79" name="Google Shape;79;p13" title="beamline energy.png"/>
          <p:cNvPicPr preferRelativeResize="0"/>
          <p:nvPr/>
        </p:nvPicPr>
        <p:blipFill>
          <a:blip r:embed="rId8">
            <a:alphaModFix/>
          </a:blip>
          <a:stretch>
            <a:fillRect/>
          </a:stretch>
        </p:blipFill>
        <p:spPr>
          <a:xfrm>
            <a:off x="15148175" y="18738562"/>
            <a:ext cx="13929899" cy="5030228"/>
          </a:xfrm>
          <a:prstGeom prst="rect">
            <a:avLst/>
          </a:prstGeom>
          <a:noFill/>
          <a:ln>
            <a:noFill/>
          </a:ln>
        </p:spPr>
      </p:pic>
      <p:sp>
        <p:nvSpPr>
          <p:cNvPr id="80" name="Google Shape;80;p13"/>
          <p:cNvSpPr/>
          <p:nvPr/>
        </p:nvSpPr>
        <p:spPr>
          <a:xfrm>
            <a:off x="28241075" y="23429475"/>
            <a:ext cx="837000" cy="645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3"/>
          <p:cNvSpPr txBox="1"/>
          <p:nvPr/>
        </p:nvSpPr>
        <p:spPr>
          <a:xfrm>
            <a:off x="11264825" y="23764525"/>
            <a:ext cx="21945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4A86E8"/>
                </a:solidFill>
              </a:rPr>
              <a:t>Figure 3: </a:t>
            </a:r>
            <a:r>
              <a:rPr lang="en" sz="4000">
                <a:solidFill>
                  <a:srgbClr val="4A86E8"/>
                </a:solidFill>
              </a:rPr>
              <a:t>Illustration</a:t>
            </a:r>
            <a:r>
              <a:rPr lang="en" sz="4000">
                <a:solidFill>
                  <a:srgbClr val="4A86E8"/>
                </a:solidFill>
              </a:rPr>
              <a:t> of desired beam slit energy (3)</a:t>
            </a:r>
            <a:endParaRPr sz="4000">
              <a:solidFill>
                <a:srgbClr val="4A86E8"/>
              </a:solidFill>
            </a:endParaRPr>
          </a:p>
        </p:txBody>
      </p:sp>
      <p:sp>
        <p:nvSpPr>
          <p:cNvPr id="82" name="Google Shape;82;p13"/>
          <p:cNvSpPr txBox="1"/>
          <p:nvPr/>
        </p:nvSpPr>
        <p:spPr>
          <a:xfrm>
            <a:off x="30478000" y="21954375"/>
            <a:ext cx="12815100" cy="359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3600">
                <a:solidFill>
                  <a:schemeClr val="dk1"/>
                </a:solidFill>
              </a:rPr>
              <a:t>1.Helmenstine, A. (2025, April 8). </a:t>
            </a:r>
            <a:r>
              <a:rPr i="1" lang="en" sz="3600">
                <a:solidFill>
                  <a:schemeClr val="dk1"/>
                </a:solidFill>
              </a:rPr>
              <a:t>Nucleosynthesis - how elements are made</a:t>
            </a:r>
            <a:r>
              <a:rPr lang="en" sz="3600">
                <a:solidFill>
                  <a:schemeClr val="dk1"/>
                </a:solidFill>
              </a:rPr>
              <a:t>. Science Notes and Projects. </a:t>
            </a:r>
            <a:endParaRPr sz="3600">
              <a:solidFill>
                <a:schemeClr val="dk1"/>
              </a:solidFill>
            </a:endParaRPr>
          </a:p>
          <a:p>
            <a:pPr indent="0" lvl="0" marL="0" rtl="0" algn="l">
              <a:lnSpc>
                <a:spcPct val="115000"/>
              </a:lnSpc>
              <a:spcBef>
                <a:spcPts val="1200"/>
              </a:spcBef>
              <a:spcAft>
                <a:spcPts val="0"/>
              </a:spcAft>
              <a:buNone/>
            </a:pPr>
            <a:r>
              <a:rPr lang="en" sz="3600">
                <a:solidFill>
                  <a:schemeClr val="dk1"/>
                </a:solidFill>
              </a:rPr>
              <a:t>2. Marketing Communications: Web | University of Notre      Dame. (n.d.). </a:t>
            </a:r>
            <a:r>
              <a:rPr i="1" lang="en" sz="3600">
                <a:solidFill>
                  <a:schemeClr val="dk1"/>
                </a:solidFill>
              </a:rPr>
              <a:t>Experimental set-up &amp; equipment</a:t>
            </a:r>
            <a:r>
              <a:rPr lang="en" sz="3600">
                <a:solidFill>
                  <a:schemeClr val="dk1"/>
                </a:solidFill>
              </a:rPr>
              <a:t>. CASPAR. </a:t>
            </a:r>
            <a:endParaRPr sz="3600">
              <a:solidFill>
                <a:schemeClr val="dk1"/>
              </a:solidFill>
            </a:endParaRPr>
          </a:p>
          <a:p>
            <a:pPr indent="0" lvl="0" marL="0" rtl="0" algn="l">
              <a:lnSpc>
                <a:spcPct val="115000"/>
              </a:lnSpc>
              <a:spcBef>
                <a:spcPts val="1200"/>
              </a:spcBef>
              <a:spcAft>
                <a:spcPts val="1200"/>
              </a:spcAft>
              <a:buNone/>
            </a:pPr>
            <a:r>
              <a:rPr lang="en" sz="3600">
                <a:solidFill>
                  <a:schemeClr val="dk1"/>
                </a:solidFill>
              </a:rPr>
              <a:t>3. FN tandem van de graaff accelerator at Notre Dame. (n.d.). </a:t>
            </a:r>
            <a:endParaRPr sz="3600">
              <a:solidFill>
                <a:schemeClr val="dk1"/>
              </a:solidFill>
            </a:endParaRPr>
          </a:p>
        </p:txBody>
      </p:sp>
      <p:sp>
        <p:nvSpPr>
          <p:cNvPr id="83" name="Google Shape;83;p13"/>
          <p:cNvSpPr txBox="1"/>
          <p:nvPr/>
        </p:nvSpPr>
        <p:spPr>
          <a:xfrm>
            <a:off x="15173075" y="16160675"/>
            <a:ext cx="141291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400">
                <a:solidFill>
                  <a:schemeClr val="dk1"/>
                </a:solidFill>
              </a:rPr>
              <a:t>CASPAR is a 50ft long 1 MV JN accelerator that  includes a 25 </a:t>
            </a:r>
            <a:r>
              <a:rPr lang="en" sz="4400">
                <a:solidFill>
                  <a:schemeClr val="dk1"/>
                </a:solidFill>
              </a:rPr>
              <a:t>degree</a:t>
            </a:r>
            <a:r>
              <a:rPr lang="en" sz="4400">
                <a:solidFill>
                  <a:schemeClr val="dk1"/>
                </a:solidFill>
              </a:rPr>
              <a:t> angle of deflection created by a magnet which allows particles with the correct charge-momentum ratio to </a:t>
            </a:r>
            <a:r>
              <a:rPr lang="en" sz="4400">
                <a:solidFill>
                  <a:schemeClr val="dk1"/>
                </a:solidFill>
              </a:rPr>
              <a:t>deflect</a:t>
            </a:r>
            <a:r>
              <a:rPr lang="en" sz="4400">
                <a:solidFill>
                  <a:schemeClr val="dk1"/>
                </a:solidFill>
              </a:rPr>
              <a:t> to the target. </a:t>
            </a:r>
            <a:endParaRPr sz="4400">
              <a:solidFill>
                <a:schemeClr val="dk1"/>
              </a:solidFill>
            </a:endParaRPr>
          </a:p>
        </p:txBody>
      </p:sp>
      <p:pic>
        <p:nvPicPr>
          <p:cNvPr id="84" name="Google Shape;84;p13" title="BHSU-Horizontal-v2-Green.png"/>
          <p:cNvPicPr preferRelativeResize="0"/>
          <p:nvPr/>
        </p:nvPicPr>
        <p:blipFill>
          <a:blip r:embed="rId9">
            <a:alphaModFix/>
          </a:blip>
          <a:stretch>
            <a:fillRect/>
          </a:stretch>
        </p:blipFill>
        <p:spPr>
          <a:xfrm>
            <a:off x="37315410" y="28627675"/>
            <a:ext cx="5303521" cy="1517904"/>
          </a:xfrm>
          <a:prstGeom prst="rect">
            <a:avLst/>
          </a:prstGeom>
          <a:noFill/>
          <a:ln>
            <a:noFill/>
          </a:ln>
        </p:spPr>
      </p:pic>
      <p:pic>
        <p:nvPicPr>
          <p:cNvPr id="85" name="Google Shape;85;p13" title="01_M Mountain_Original.png"/>
          <p:cNvPicPr preferRelativeResize="0"/>
          <p:nvPr/>
        </p:nvPicPr>
        <p:blipFill>
          <a:blip r:embed="rId10">
            <a:alphaModFix/>
          </a:blip>
          <a:stretch>
            <a:fillRect/>
          </a:stretch>
        </p:blipFill>
        <p:spPr>
          <a:xfrm>
            <a:off x="30511725" y="28627674"/>
            <a:ext cx="5303521" cy="15179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