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Lst>
  <p:sldSz cy="32918400" cx="43891200"/>
  <p:notesSz cx="6858000" cy="9144000"/>
  <p:embeddedFontLst>
    <p:embeddedFont>
      <p:font typeface="Amaranth"/>
      <p:regular r:id="rId7"/>
      <p:bold r:id="rId8"/>
      <p:italic r:id="rId9"/>
      <p:boldItalic r:id="rId10"/>
    </p:embeddedFont>
    <p:embeddedFont>
      <p:font typeface="Titillium Web"/>
      <p:regular r:id="rId11"/>
      <p:bold r:id="rId12"/>
      <p:italic r:id="rId13"/>
      <p:boldItalic r:id="rId1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368">
          <p15:clr>
            <a:srgbClr val="A4A3A4"/>
          </p15:clr>
        </p15:guide>
        <p15:guide id="2" pos="13824">
          <p15:clr>
            <a:srgbClr val="A4A3A4"/>
          </p15:clr>
        </p15:guide>
      </p15:sldGuideLst>
    </p:ext>
    <p:ext uri="GoogleSlidesCustomDataVersion2">
      <go:slidesCustomData xmlns:go="http://customooxmlschemas.google.com/" r:id="rId15" roundtripDataSignature="AMtx7mh1Auveh2FbHl2jYJvPKCaowMOy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368" orient="horz"/>
        <p:guide pos="13824"/>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font" Target="fonts/TitilliumWeb-regular.fntdata"/><Relationship Id="rId10" Type="http://schemas.openxmlformats.org/officeDocument/2006/relationships/font" Target="fonts/Amaranth-boldItalic.fntdata"/><Relationship Id="rId13" Type="http://schemas.openxmlformats.org/officeDocument/2006/relationships/font" Target="fonts/TitilliumWeb-italic.fntdata"/><Relationship Id="rId12" Type="http://schemas.openxmlformats.org/officeDocument/2006/relationships/font" Target="fonts/TitilliumWeb-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font" Target="fonts/Amaranth-italic.fntdata"/><Relationship Id="rId15" Type="http://customschemas.google.com/relationships/presentationmetadata" Target="metadata"/><Relationship Id="rId14" Type="http://schemas.openxmlformats.org/officeDocument/2006/relationships/font" Target="fonts/TitilliumWeb-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font" Target="fonts/Amaranth-regular.fntdata"/><Relationship Id="rId8" Type="http://schemas.openxmlformats.org/officeDocument/2006/relationships/font" Target="fonts/Amaranth-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3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3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3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3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3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3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3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3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3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3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3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3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3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3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3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3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3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3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3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3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3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3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3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3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97" name="Google Shape;9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8" name="Google Shape;98;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hart" type="txAndChart">
  <p:cSld name="TEXT_AND_CHART">
    <p:spTree>
      <p:nvGrpSpPr>
        <p:cNvPr id="19" name="Shape 19"/>
        <p:cNvGrpSpPr/>
        <p:nvPr/>
      </p:nvGrpSpPr>
      <p:grpSpPr>
        <a:xfrm>
          <a:off x="0" y="0"/>
          <a:ext cx="0" cy="0"/>
          <a:chOff x="0" y="0"/>
          <a:chExt cx="0" cy="0"/>
        </a:xfrm>
      </p:grpSpPr>
      <p:sp>
        <p:nvSpPr>
          <p:cNvPr id="20" name="Google Shape;20;p3"/>
          <p:cNvSpPr txBox="1"/>
          <p:nvPr>
            <p:ph type="title"/>
          </p:nvPr>
        </p:nvSpPr>
        <p:spPr>
          <a:xfrm>
            <a:off x="2193925" y="1317625"/>
            <a:ext cx="39503350" cy="5486400"/>
          </a:xfrm>
          <a:prstGeom prst="rect">
            <a:avLst/>
          </a:prstGeom>
          <a:noFill/>
          <a:ln>
            <a:noFill/>
          </a:ln>
        </p:spPr>
        <p:txBody>
          <a:bodyPr anchorCtr="0" anchor="ctr" bIns="235100" lIns="470200" spcFirstLastPara="1" rIns="470200" wrap="square" tIns="2351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 name="Google Shape;21;p3"/>
          <p:cNvSpPr txBox="1"/>
          <p:nvPr>
            <p:ph idx="1" type="body"/>
          </p:nvPr>
        </p:nvSpPr>
        <p:spPr>
          <a:xfrm>
            <a:off x="2193925" y="7680325"/>
            <a:ext cx="19675475" cy="21726525"/>
          </a:xfrm>
          <a:prstGeom prst="rect">
            <a:avLst/>
          </a:prstGeom>
          <a:noFill/>
          <a:ln>
            <a:noFill/>
          </a:ln>
        </p:spPr>
        <p:txBody>
          <a:bodyPr anchorCtr="0" anchor="t" bIns="235100" lIns="470200" spcFirstLastPara="1" rIns="470200" wrap="square" tIns="2351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 name="Google Shape;22;p3"/>
          <p:cNvSpPr/>
          <p:nvPr>
            <p:ph idx="2" type="chart"/>
          </p:nvPr>
        </p:nvSpPr>
        <p:spPr>
          <a:xfrm>
            <a:off x="22021800" y="7680325"/>
            <a:ext cx="19675475" cy="21726525"/>
          </a:xfrm>
          <a:prstGeom prst="rect">
            <a:avLst/>
          </a:prstGeom>
          <a:noFill/>
          <a:ln>
            <a:noFill/>
          </a:ln>
        </p:spPr>
        <p:txBody>
          <a:bodyPr anchorCtr="0" anchor="t" bIns="235100" lIns="470200" spcFirstLastPara="1" rIns="470200" wrap="square" tIns="235100">
            <a:noAutofit/>
          </a:bodyPr>
          <a:lstStyle>
            <a:lvl1pPr lvl="0" marR="0" rtl="0" algn="l">
              <a:spcBef>
                <a:spcPts val="3300"/>
              </a:spcBef>
              <a:spcAft>
                <a:spcPts val="0"/>
              </a:spcAft>
              <a:buClr>
                <a:schemeClr val="dk1"/>
              </a:buClr>
              <a:buSzPts val="16500"/>
              <a:buFont typeface="Arial"/>
              <a:buChar char="•"/>
              <a:defRPr b="0" i="0" sz="16500" u="none" cap="none" strike="noStrike">
                <a:solidFill>
                  <a:schemeClr val="dk1"/>
                </a:solidFill>
                <a:latin typeface="Arial"/>
                <a:ea typeface="Arial"/>
                <a:cs typeface="Arial"/>
                <a:sym typeface="Arial"/>
              </a:defRPr>
            </a:lvl1pPr>
            <a:lvl2pPr lvl="1" marR="0" rtl="0" algn="l">
              <a:spcBef>
                <a:spcPts val="2880"/>
              </a:spcBef>
              <a:spcAft>
                <a:spcPts val="0"/>
              </a:spcAft>
              <a:buClr>
                <a:schemeClr val="dk1"/>
              </a:buClr>
              <a:buSzPts val="14400"/>
              <a:buFont typeface="Arial"/>
              <a:buChar char="–"/>
              <a:defRPr b="0" i="0" sz="14400" u="none" cap="none" strike="noStrike">
                <a:solidFill>
                  <a:schemeClr val="dk1"/>
                </a:solidFill>
                <a:latin typeface="Arial"/>
                <a:ea typeface="Arial"/>
                <a:cs typeface="Arial"/>
                <a:sym typeface="Arial"/>
              </a:defRPr>
            </a:lvl2pPr>
            <a:lvl3pPr lvl="2" marR="0" rtl="0" algn="l">
              <a:spcBef>
                <a:spcPts val="2480"/>
              </a:spcBef>
              <a:spcAft>
                <a:spcPts val="0"/>
              </a:spcAft>
              <a:buClr>
                <a:schemeClr val="dk1"/>
              </a:buClr>
              <a:buSzPts val="12400"/>
              <a:buFont typeface="Arial"/>
              <a:buChar char="•"/>
              <a:defRPr b="0" i="0" sz="12400" u="none" cap="none" strike="noStrike">
                <a:solidFill>
                  <a:schemeClr val="dk1"/>
                </a:solidFill>
                <a:latin typeface="Arial"/>
                <a:ea typeface="Arial"/>
                <a:cs typeface="Arial"/>
                <a:sym typeface="Arial"/>
              </a:defRPr>
            </a:lvl3pPr>
            <a:lvl4pPr lvl="3" marR="0" rtl="0" algn="l">
              <a:spcBef>
                <a:spcPts val="2060"/>
              </a:spcBef>
              <a:spcAft>
                <a:spcPts val="0"/>
              </a:spcAft>
              <a:buClr>
                <a:schemeClr val="dk1"/>
              </a:buClr>
              <a:buSzPts val="10300"/>
              <a:buFont typeface="Arial"/>
              <a:buChar char="–"/>
              <a:defRPr b="0" i="0" sz="10300" u="none" cap="none" strike="noStrike">
                <a:solidFill>
                  <a:schemeClr val="dk1"/>
                </a:solidFill>
                <a:latin typeface="Arial"/>
                <a:ea typeface="Arial"/>
                <a:cs typeface="Arial"/>
                <a:sym typeface="Arial"/>
              </a:defRPr>
            </a:lvl4pPr>
            <a:lvl5pPr lvl="4" marR="0" rtl="0" algn="l">
              <a:spcBef>
                <a:spcPts val="2060"/>
              </a:spcBef>
              <a:spcAft>
                <a:spcPts val="0"/>
              </a:spcAft>
              <a:buClr>
                <a:schemeClr val="dk1"/>
              </a:buClr>
              <a:buSzPts val="10300"/>
              <a:buFont typeface="Arial"/>
              <a:buChar char="»"/>
              <a:defRPr b="0" i="0" sz="10300" u="none" cap="none" strike="noStrike">
                <a:solidFill>
                  <a:schemeClr val="dk1"/>
                </a:solidFill>
                <a:latin typeface="Arial"/>
                <a:ea typeface="Arial"/>
                <a:cs typeface="Arial"/>
                <a:sym typeface="Arial"/>
              </a:defRPr>
            </a:lvl5pPr>
            <a:lvl6pPr lvl="5" marR="0" rtl="0" algn="l">
              <a:spcBef>
                <a:spcPts val="2060"/>
              </a:spcBef>
              <a:spcAft>
                <a:spcPts val="0"/>
              </a:spcAft>
              <a:buClr>
                <a:schemeClr val="dk1"/>
              </a:buClr>
              <a:buSzPts val="10300"/>
              <a:buFont typeface="Arial"/>
              <a:buChar char="»"/>
              <a:defRPr b="0" i="0" sz="10300" u="none" cap="none" strike="noStrike">
                <a:solidFill>
                  <a:schemeClr val="dk1"/>
                </a:solidFill>
                <a:latin typeface="Arial"/>
                <a:ea typeface="Arial"/>
                <a:cs typeface="Arial"/>
                <a:sym typeface="Arial"/>
              </a:defRPr>
            </a:lvl6pPr>
            <a:lvl7pPr lvl="6" marR="0" rtl="0" algn="l">
              <a:spcBef>
                <a:spcPts val="2060"/>
              </a:spcBef>
              <a:spcAft>
                <a:spcPts val="0"/>
              </a:spcAft>
              <a:buClr>
                <a:schemeClr val="dk1"/>
              </a:buClr>
              <a:buSzPts val="10300"/>
              <a:buFont typeface="Arial"/>
              <a:buChar char="»"/>
              <a:defRPr b="0" i="0" sz="10300" u="none" cap="none" strike="noStrike">
                <a:solidFill>
                  <a:schemeClr val="dk1"/>
                </a:solidFill>
                <a:latin typeface="Arial"/>
                <a:ea typeface="Arial"/>
                <a:cs typeface="Arial"/>
                <a:sym typeface="Arial"/>
              </a:defRPr>
            </a:lvl7pPr>
            <a:lvl8pPr lvl="7" marR="0" rtl="0" algn="l">
              <a:spcBef>
                <a:spcPts val="2060"/>
              </a:spcBef>
              <a:spcAft>
                <a:spcPts val="0"/>
              </a:spcAft>
              <a:buClr>
                <a:schemeClr val="dk1"/>
              </a:buClr>
              <a:buSzPts val="10300"/>
              <a:buFont typeface="Arial"/>
              <a:buChar char="»"/>
              <a:defRPr b="0" i="0" sz="10300" u="none" cap="none" strike="noStrike">
                <a:solidFill>
                  <a:schemeClr val="dk1"/>
                </a:solidFill>
                <a:latin typeface="Arial"/>
                <a:ea typeface="Arial"/>
                <a:cs typeface="Arial"/>
                <a:sym typeface="Arial"/>
              </a:defRPr>
            </a:lvl8pPr>
            <a:lvl9pPr lvl="8" marR="0" rtl="0" algn="l">
              <a:spcBef>
                <a:spcPts val="2060"/>
              </a:spcBef>
              <a:spcAft>
                <a:spcPts val="0"/>
              </a:spcAft>
              <a:buClr>
                <a:schemeClr val="dk1"/>
              </a:buClr>
              <a:buSzPts val="10300"/>
              <a:buFont typeface="Arial"/>
              <a:buChar char="»"/>
              <a:defRPr b="0" i="0" sz="10300" u="none" cap="none" strike="noStrike">
                <a:solidFill>
                  <a:schemeClr val="dk1"/>
                </a:solidFill>
                <a:latin typeface="Arial"/>
                <a:ea typeface="Arial"/>
                <a:cs typeface="Arial"/>
                <a:sym typeface="Arial"/>
              </a:defRPr>
            </a:lvl9pPr>
          </a:lstStyle>
          <a:p/>
        </p:txBody>
      </p:sp>
      <p:sp>
        <p:nvSpPr>
          <p:cNvPr id="23" name="Google Shape;23;p3"/>
          <p:cNvSpPr txBox="1"/>
          <p:nvPr>
            <p:ph idx="10" type="dt"/>
          </p:nvPr>
        </p:nvSpPr>
        <p:spPr>
          <a:xfrm>
            <a:off x="2193925" y="29978350"/>
            <a:ext cx="10242550" cy="2286000"/>
          </a:xfrm>
          <a:prstGeom prst="rect">
            <a:avLst/>
          </a:prstGeom>
          <a:noFill/>
          <a:ln>
            <a:noFill/>
          </a:ln>
        </p:spPr>
        <p:txBody>
          <a:bodyPr anchorCtr="0" anchor="t" bIns="235100" lIns="470200" spcFirstLastPara="1" rIns="470200" wrap="square" tIns="235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1" type="ftr"/>
          </p:nvPr>
        </p:nvSpPr>
        <p:spPr>
          <a:xfrm>
            <a:off x="14995525" y="29978350"/>
            <a:ext cx="13900150" cy="2286000"/>
          </a:xfrm>
          <a:prstGeom prst="rect">
            <a:avLst/>
          </a:prstGeom>
          <a:noFill/>
          <a:ln>
            <a:noFill/>
          </a:ln>
        </p:spPr>
        <p:txBody>
          <a:bodyPr anchorCtr="0" anchor="t" bIns="235100" lIns="470200" spcFirstLastPara="1" rIns="470200" wrap="square" tIns="235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2" type="sldNum"/>
          </p:nvPr>
        </p:nvSpPr>
        <p:spPr>
          <a:xfrm>
            <a:off x="31454725" y="29978350"/>
            <a:ext cx="10242550" cy="2286000"/>
          </a:xfrm>
          <a:prstGeom prst="rect">
            <a:avLst/>
          </a:prstGeom>
          <a:noFill/>
          <a:ln>
            <a:noFill/>
          </a:ln>
        </p:spPr>
        <p:txBody>
          <a:bodyPr anchorCtr="0" anchor="t" bIns="235100" lIns="470200" spcFirstLastPara="1" rIns="470200" wrap="square" tIns="235100">
            <a:noAutofit/>
          </a:bodyPr>
          <a:lstStyle>
            <a:lvl1pPr indent="0" lvl="0" marL="0" marR="0" algn="r">
              <a:spcBef>
                <a:spcPts val="0"/>
              </a:spcBef>
              <a:spcAft>
                <a:spcPts val="0"/>
              </a:spcAft>
              <a:buNone/>
              <a:defRPr b="0" i="0" sz="7100" u="none" cap="none" strike="noStrike">
                <a:solidFill>
                  <a:schemeClr val="dk1"/>
                </a:solidFill>
                <a:latin typeface="Arial"/>
                <a:ea typeface="Arial"/>
                <a:cs typeface="Arial"/>
                <a:sym typeface="Arial"/>
              </a:defRPr>
            </a:lvl1pPr>
            <a:lvl2pPr indent="0" lvl="1" marL="0" marR="0" algn="r">
              <a:spcBef>
                <a:spcPts val="0"/>
              </a:spcBef>
              <a:spcAft>
                <a:spcPts val="0"/>
              </a:spcAft>
              <a:buNone/>
              <a:defRPr b="0" i="0" sz="7100" u="none" cap="none" strike="noStrike">
                <a:solidFill>
                  <a:schemeClr val="dk1"/>
                </a:solidFill>
                <a:latin typeface="Arial"/>
                <a:ea typeface="Arial"/>
                <a:cs typeface="Arial"/>
                <a:sym typeface="Arial"/>
              </a:defRPr>
            </a:lvl2pPr>
            <a:lvl3pPr indent="0" lvl="2" marL="0" marR="0" algn="r">
              <a:spcBef>
                <a:spcPts val="0"/>
              </a:spcBef>
              <a:spcAft>
                <a:spcPts val="0"/>
              </a:spcAft>
              <a:buNone/>
              <a:defRPr b="0" i="0" sz="7100" u="none" cap="none" strike="noStrike">
                <a:solidFill>
                  <a:schemeClr val="dk1"/>
                </a:solidFill>
                <a:latin typeface="Arial"/>
                <a:ea typeface="Arial"/>
                <a:cs typeface="Arial"/>
                <a:sym typeface="Arial"/>
              </a:defRPr>
            </a:lvl3pPr>
            <a:lvl4pPr indent="0" lvl="3" marL="0" marR="0" algn="r">
              <a:spcBef>
                <a:spcPts val="0"/>
              </a:spcBef>
              <a:spcAft>
                <a:spcPts val="0"/>
              </a:spcAft>
              <a:buNone/>
              <a:defRPr b="0" i="0" sz="7100" u="none" cap="none" strike="noStrike">
                <a:solidFill>
                  <a:schemeClr val="dk1"/>
                </a:solidFill>
                <a:latin typeface="Arial"/>
                <a:ea typeface="Arial"/>
                <a:cs typeface="Arial"/>
                <a:sym typeface="Arial"/>
              </a:defRPr>
            </a:lvl4pPr>
            <a:lvl5pPr indent="0" lvl="4" marL="0" marR="0" algn="r">
              <a:spcBef>
                <a:spcPts val="0"/>
              </a:spcBef>
              <a:spcAft>
                <a:spcPts val="0"/>
              </a:spcAft>
              <a:buNone/>
              <a:defRPr b="0" i="0" sz="7100" u="none" cap="none" strike="noStrike">
                <a:solidFill>
                  <a:schemeClr val="dk1"/>
                </a:solidFill>
                <a:latin typeface="Arial"/>
                <a:ea typeface="Arial"/>
                <a:cs typeface="Arial"/>
                <a:sym typeface="Arial"/>
              </a:defRPr>
            </a:lvl5pPr>
            <a:lvl6pPr indent="0" lvl="5" marL="0" marR="0" algn="r">
              <a:spcBef>
                <a:spcPts val="0"/>
              </a:spcBef>
              <a:spcAft>
                <a:spcPts val="0"/>
              </a:spcAft>
              <a:buNone/>
              <a:defRPr b="0" i="0" sz="7100" u="none" cap="none" strike="noStrike">
                <a:solidFill>
                  <a:schemeClr val="dk1"/>
                </a:solidFill>
                <a:latin typeface="Arial"/>
                <a:ea typeface="Arial"/>
                <a:cs typeface="Arial"/>
                <a:sym typeface="Arial"/>
              </a:defRPr>
            </a:lvl6pPr>
            <a:lvl7pPr indent="0" lvl="6" marL="0" marR="0" algn="r">
              <a:spcBef>
                <a:spcPts val="0"/>
              </a:spcBef>
              <a:spcAft>
                <a:spcPts val="0"/>
              </a:spcAft>
              <a:buNone/>
              <a:defRPr b="0" i="0" sz="7100" u="none" cap="none" strike="noStrike">
                <a:solidFill>
                  <a:schemeClr val="dk1"/>
                </a:solidFill>
                <a:latin typeface="Arial"/>
                <a:ea typeface="Arial"/>
                <a:cs typeface="Arial"/>
                <a:sym typeface="Arial"/>
              </a:defRPr>
            </a:lvl7pPr>
            <a:lvl8pPr indent="0" lvl="7" marL="0" marR="0" algn="r">
              <a:spcBef>
                <a:spcPts val="0"/>
              </a:spcBef>
              <a:spcAft>
                <a:spcPts val="0"/>
              </a:spcAft>
              <a:buNone/>
              <a:defRPr b="0" i="0" sz="7100" u="none" cap="none" strike="noStrike">
                <a:solidFill>
                  <a:schemeClr val="dk1"/>
                </a:solidFill>
                <a:latin typeface="Arial"/>
                <a:ea typeface="Arial"/>
                <a:cs typeface="Arial"/>
                <a:sym typeface="Arial"/>
              </a:defRPr>
            </a:lvl8pPr>
            <a:lvl9pPr indent="0" lvl="8" marL="0" marR="0" algn="r">
              <a:spcBef>
                <a:spcPts val="0"/>
              </a:spcBef>
              <a:spcAft>
                <a:spcPts val="0"/>
              </a:spcAft>
              <a:buNone/>
              <a:defRPr b="0" i="0" sz="7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6" name="Shape 76"/>
        <p:cNvGrpSpPr/>
        <p:nvPr/>
      </p:nvGrpSpPr>
      <p:grpSpPr>
        <a:xfrm>
          <a:off x="0" y="0"/>
          <a:ext cx="0" cy="0"/>
          <a:chOff x="0" y="0"/>
          <a:chExt cx="0" cy="0"/>
        </a:xfrm>
      </p:grpSpPr>
      <p:sp>
        <p:nvSpPr>
          <p:cNvPr id="77" name="Google Shape;77;p12"/>
          <p:cNvSpPr txBox="1"/>
          <p:nvPr>
            <p:ph type="title"/>
          </p:nvPr>
        </p:nvSpPr>
        <p:spPr>
          <a:xfrm>
            <a:off x="8602663" y="23042562"/>
            <a:ext cx="26335038" cy="2720975"/>
          </a:xfrm>
          <a:prstGeom prst="rect">
            <a:avLst/>
          </a:prstGeom>
          <a:noFill/>
          <a:ln>
            <a:noFill/>
          </a:ln>
        </p:spPr>
        <p:txBody>
          <a:bodyPr anchorCtr="0" anchor="b" bIns="235100" lIns="470200" spcFirstLastPara="1" rIns="470200" wrap="square" tIns="2351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8" name="Google Shape;78;p12"/>
          <p:cNvSpPr/>
          <p:nvPr>
            <p:ph idx="2" type="pic"/>
          </p:nvPr>
        </p:nvSpPr>
        <p:spPr>
          <a:xfrm>
            <a:off x="8602663" y="2941638"/>
            <a:ext cx="26335038" cy="19750088"/>
          </a:xfrm>
          <a:prstGeom prst="rect">
            <a:avLst/>
          </a:prstGeom>
          <a:noFill/>
          <a:ln>
            <a:noFill/>
          </a:ln>
        </p:spPr>
      </p:sp>
      <p:sp>
        <p:nvSpPr>
          <p:cNvPr id="79" name="Google Shape;79;p12"/>
          <p:cNvSpPr txBox="1"/>
          <p:nvPr>
            <p:ph idx="1" type="body"/>
          </p:nvPr>
        </p:nvSpPr>
        <p:spPr>
          <a:xfrm>
            <a:off x="8602663" y="25763538"/>
            <a:ext cx="26335038" cy="3862387"/>
          </a:xfrm>
          <a:prstGeom prst="rect">
            <a:avLst/>
          </a:prstGeom>
          <a:noFill/>
          <a:ln>
            <a:noFill/>
          </a:ln>
        </p:spPr>
        <p:txBody>
          <a:bodyPr anchorCtr="0" anchor="t" bIns="235100" lIns="470200" spcFirstLastPara="1" rIns="470200" wrap="square" tIns="2351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80" name="Google Shape;80;p12"/>
          <p:cNvSpPr txBox="1"/>
          <p:nvPr>
            <p:ph idx="10" type="dt"/>
          </p:nvPr>
        </p:nvSpPr>
        <p:spPr>
          <a:xfrm>
            <a:off x="2193925" y="29978350"/>
            <a:ext cx="10242550" cy="2286000"/>
          </a:xfrm>
          <a:prstGeom prst="rect">
            <a:avLst/>
          </a:prstGeom>
          <a:noFill/>
          <a:ln>
            <a:noFill/>
          </a:ln>
        </p:spPr>
        <p:txBody>
          <a:bodyPr anchorCtr="0" anchor="t" bIns="235100" lIns="470200" spcFirstLastPara="1" rIns="470200" wrap="square" tIns="235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2"/>
          <p:cNvSpPr txBox="1"/>
          <p:nvPr>
            <p:ph idx="11" type="ftr"/>
          </p:nvPr>
        </p:nvSpPr>
        <p:spPr>
          <a:xfrm>
            <a:off x="14995525" y="29978350"/>
            <a:ext cx="13900150" cy="2286000"/>
          </a:xfrm>
          <a:prstGeom prst="rect">
            <a:avLst/>
          </a:prstGeom>
          <a:noFill/>
          <a:ln>
            <a:noFill/>
          </a:ln>
        </p:spPr>
        <p:txBody>
          <a:bodyPr anchorCtr="0" anchor="t" bIns="235100" lIns="470200" spcFirstLastPara="1" rIns="470200" wrap="square" tIns="235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2" type="sldNum"/>
          </p:nvPr>
        </p:nvSpPr>
        <p:spPr>
          <a:xfrm>
            <a:off x="31454725" y="29978350"/>
            <a:ext cx="10242550" cy="2286000"/>
          </a:xfrm>
          <a:prstGeom prst="rect">
            <a:avLst/>
          </a:prstGeom>
          <a:noFill/>
          <a:ln>
            <a:noFill/>
          </a:ln>
        </p:spPr>
        <p:txBody>
          <a:bodyPr anchorCtr="0" anchor="t" bIns="235100" lIns="470200" spcFirstLastPara="1" rIns="470200" wrap="square" tIns="235100">
            <a:noAutofit/>
          </a:bodyPr>
          <a:lstStyle>
            <a:lvl1pPr indent="0" lvl="0" marL="0" marR="0" algn="r">
              <a:spcBef>
                <a:spcPts val="0"/>
              </a:spcBef>
              <a:spcAft>
                <a:spcPts val="0"/>
              </a:spcAft>
              <a:buNone/>
              <a:defRPr sz="7100">
                <a:solidFill>
                  <a:schemeClr val="dk1"/>
                </a:solidFill>
                <a:latin typeface="Arial"/>
                <a:ea typeface="Arial"/>
                <a:cs typeface="Arial"/>
                <a:sym typeface="Arial"/>
              </a:defRPr>
            </a:lvl1pPr>
            <a:lvl2pPr indent="0" lvl="1" marL="0" marR="0" algn="r">
              <a:spcBef>
                <a:spcPts val="0"/>
              </a:spcBef>
              <a:spcAft>
                <a:spcPts val="0"/>
              </a:spcAft>
              <a:buNone/>
              <a:defRPr sz="7100">
                <a:solidFill>
                  <a:schemeClr val="dk1"/>
                </a:solidFill>
                <a:latin typeface="Arial"/>
                <a:ea typeface="Arial"/>
                <a:cs typeface="Arial"/>
                <a:sym typeface="Arial"/>
              </a:defRPr>
            </a:lvl2pPr>
            <a:lvl3pPr indent="0" lvl="2" marL="0" marR="0" algn="r">
              <a:spcBef>
                <a:spcPts val="0"/>
              </a:spcBef>
              <a:spcAft>
                <a:spcPts val="0"/>
              </a:spcAft>
              <a:buNone/>
              <a:defRPr sz="7100">
                <a:solidFill>
                  <a:schemeClr val="dk1"/>
                </a:solidFill>
                <a:latin typeface="Arial"/>
                <a:ea typeface="Arial"/>
                <a:cs typeface="Arial"/>
                <a:sym typeface="Arial"/>
              </a:defRPr>
            </a:lvl3pPr>
            <a:lvl4pPr indent="0" lvl="3" marL="0" marR="0" algn="r">
              <a:spcBef>
                <a:spcPts val="0"/>
              </a:spcBef>
              <a:spcAft>
                <a:spcPts val="0"/>
              </a:spcAft>
              <a:buNone/>
              <a:defRPr sz="7100">
                <a:solidFill>
                  <a:schemeClr val="dk1"/>
                </a:solidFill>
                <a:latin typeface="Arial"/>
                <a:ea typeface="Arial"/>
                <a:cs typeface="Arial"/>
                <a:sym typeface="Arial"/>
              </a:defRPr>
            </a:lvl4pPr>
            <a:lvl5pPr indent="0" lvl="4" marL="0" marR="0" algn="r">
              <a:spcBef>
                <a:spcPts val="0"/>
              </a:spcBef>
              <a:spcAft>
                <a:spcPts val="0"/>
              </a:spcAft>
              <a:buNone/>
              <a:defRPr sz="7100">
                <a:solidFill>
                  <a:schemeClr val="dk1"/>
                </a:solidFill>
                <a:latin typeface="Arial"/>
                <a:ea typeface="Arial"/>
                <a:cs typeface="Arial"/>
                <a:sym typeface="Arial"/>
              </a:defRPr>
            </a:lvl5pPr>
            <a:lvl6pPr indent="0" lvl="5" marL="0" marR="0" algn="r">
              <a:spcBef>
                <a:spcPts val="0"/>
              </a:spcBef>
              <a:spcAft>
                <a:spcPts val="0"/>
              </a:spcAft>
              <a:buNone/>
              <a:defRPr sz="7100">
                <a:solidFill>
                  <a:schemeClr val="dk1"/>
                </a:solidFill>
                <a:latin typeface="Arial"/>
                <a:ea typeface="Arial"/>
                <a:cs typeface="Arial"/>
                <a:sym typeface="Arial"/>
              </a:defRPr>
            </a:lvl6pPr>
            <a:lvl7pPr indent="0" lvl="6" marL="0" marR="0" algn="r">
              <a:spcBef>
                <a:spcPts val="0"/>
              </a:spcBef>
              <a:spcAft>
                <a:spcPts val="0"/>
              </a:spcAft>
              <a:buNone/>
              <a:defRPr sz="7100">
                <a:solidFill>
                  <a:schemeClr val="dk1"/>
                </a:solidFill>
                <a:latin typeface="Arial"/>
                <a:ea typeface="Arial"/>
                <a:cs typeface="Arial"/>
                <a:sym typeface="Arial"/>
              </a:defRPr>
            </a:lvl7pPr>
            <a:lvl8pPr indent="0" lvl="7" marL="0" marR="0" algn="r">
              <a:spcBef>
                <a:spcPts val="0"/>
              </a:spcBef>
              <a:spcAft>
                <a:spcPts val="0"/>
              </a:spcAft>
              <a:buNone/>
              <a:defRPr sz="7100">
                <a:solidFill>
                  <a:schemeClr val="dk1"/>
                </a:solidFill>
                <a:latin typeface="Arial"/>
                <a:ea typeface="Arial"/>
                <a:cs typeface="Arial"/>
                <a:sym typeface="Arial"/>
              </a:defRPr>
            </a:lvl8pPr>
            <a:lvl9pPr indent="0" lvl="8" marL="0" marR="0" algn="r">
              <a:spcBef>
                <a:spcPts val="0"/>
              </a:spcBef>
              <a:spcAft>
                <a:spcPts val="0"/>
              </a:spcAft>
              <a:buNone/>
              <a:defRPr sz="7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3" name="Shape 83"/>
        <p:cNvGrpSpPr/>
        <p:nvPr/>
      </p:nvGrpSpPr>
      <p:grpSpPr>
        <a:xfrm>
          <a:off x="0" y="0"/>
          <a:ext cx="0" cy="0"/>
          <a:chOff x="0" y="0"/>
          <a:chExt cx="0" cy="0"/>
        </a:xfrm>
      </p:grpSpPr>
      <p:sp>
        <p:nvSpPr>
          <p:cNvPr id="84" name="Google Shape;84;p13"/>
          <p:cNvSpPr txBox="1"/>
          <p:nvPr>
            <p:ph type="title"/>
          </p:nvPr>
        </p:nvSpPr>
        <p:spPr>
          <a:xfrm>
            <a:off x="2193925" y="1317625"/>
            <a:ext cx="39503350" cy="5486400"/>
          </a:xfrm>
          <a:prstGeom prst="rect">
            <a:avLst/>
          </a:prstGeom>
          <a:noFill/>
          <a:ln>
            <a:noFill/>
          </a:ln>
        </p:spPr>
        <p:txBody>
          <a:bodyPr anchorCtr="0" anchor="ctr" bIns="235100" lIns="470200" spcFirstLastPara="1" rIns="470200" wrap="square" tIns="2351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5" name="Google Shape;85;p13"/>
          <p:cNvSpPr txBox="1"/>
          <p:nvPr>
            <p:ph idx="1" type="body"/>
          </p:nvPr>
        </p:nvSpPr>
        <p:spPr>
          <a:xfrm rot="5400000">
            <a:off x="11082338" y="-1208087"/>
            <a:ext cx="21726525" cy="39503350"/>
          </a:xfrm>
          <a:prstGeom prst="rect">
            <a:avLst/>
          </a:prstGeom>
          <a:noFill/>
          <a:ln>
            <a:noFill/>
          </a:ln>
        </p:spPr>
        <p:txBody>
          <a:bodyPr anchorCtr="0" anchor="t" bIns="235100" lIns="470200" spcFirstLastPara="1" rIns="470200" wrap="square" tIns="2351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6" name="Google Shape;86;p13"/>
          <p:cNvSpPr txBox="1"/>
          <p:nvPr>
            <p:ph idx="10" type="dt"/>
          </p:nvPr>
        </p:nvSpPr>
        <p:spPr>
          <a:xfrm>
            <a:off x="2193925" y="29978350"/>
            <a:ext cx="10242550" cy="2286000"/>
          </a:xfrm>
          <a:prstGeom prst="rect">
            <a:avLst/>
          </a:prstGeom>
          <a:noFill/>
          <a:ln>
            <a:noFill/>
          </a:ln>
        </p:spPr>
        <p:txBody>
          <a:bodyPr anchorCtr="0" anchor="t" bIns="235100" lIns="470200" spcFirstLastPara="1" rIns="470200" wrap="square" tIns="235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3"/>
          <p:cNvSpPr txBox="1"/>
          <p:nvPr>
            <p:ph idx="11" type="ftr"/>
          </p:nvPr>
        </p:nvSpPr>
        <p:spPr>
          <a:xfrm>
            <a:off x="14995525" y="29978350"/>
            <a:ext cx="13900150" cy="2286000"/>
          </a:xfrm>
          <a:prstGeom prst="rect">
            <a:avLst/>
          </a:prstGeom>
          <a:noFill/>
          <a:ln>
            <a:noFill/>
          </a:ln>
        </p:spPr>
        <p:txBody>
          <a:bodyPr anchorCtr="0" anchor="t" bIns="235100" lIns="470200" spcFirstLastPara="1" rIns="470200" wrap="square" tIns="235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3"/>
          <p:cNvSpPr txBox="1"/>
          <p:nvPr>
            <p:ph idx="12" type="sldNum"/>
          </p:nvPr>
        </p:nvSpPr>
        <p:spPr>
          <a:xfrm>
            <a:off x="31454725" y="29978350"/>
            <a:ext cx="10242550" cy="2286000"/>
          </a:xfrm>
          <a:prstGeom prst="rect">
            <a:avLst/>
          </a:prstGeom>
          <a:noFill/>
          <a:ln>
            <a:noFill/>
          </a:ln>
        </p:spPr>
        <p:txBody>
          <a:bodyPr anchorCtr="0" anchor="t" bIns="235100" lIns="470200" spcFirstLastPara="1" rIns="470200" wrap="square" tIns="235100">
            <a:noAutofit/>
          </a:bodyPr>
          <a:lstStyle>
            <a:lvl1pPr indent="0" lvl="0" marL="0" marR="0" algn="r">
              <a:spcBef>
                <a:spcPts val="0"/>
              </a:spcBef>
              <a:spcAft>
                <a:spcPts val="0"/>
              </a:spcAft>
              <a:buNone/>
              <a:defRPr sz="7100">
                <a:solidFill>
                  <a:schemeClr val="dk1"/>
                </a:solidFill>
                <a:latin typeface="Arial"/>
                <a:ea typeface="Arial"/>
                <a:cs typeface="Arial"/>
                <a:sym typeface="Arial"/>
              </a:defRPr>
            </a:lvl1pPr>
            <a:lvl2pPr indent="0" lvl="1" marL="0" marR="0" algn="r">
              <a:spcBef>
                <a:spcPts val="0"/>
              </a:spcBef>
              <a:spcAft>
                <a:spcPts val="0"/>
              </a:spcAft>
              <a:buNone/>
              <a:defRPr sz="7100">
                <a:solidFill>
                  <a:schemeClr val="dk1"/>
                </a:solidFill>
                <a:latin typeface="Arial"/>
                <a:ea typeface="Arial"/>
                <a:cs typeface="Arial"/>
                <a:sym typeface="Arial"/>
              </a:defRPr>
            </a:lvl2pPr>
            <a:lvl3pPr indent="0" lvl="2" marL="0" marR="0" algn="r">
              <a:spcBef>
                <a:spcPts val="0"/>
              </a:spcBef>
              <a:spcAft>
                <a:spcPts val="0"/>
              </a:spcAft>
              <a:buNone/>
              <a:defRPr sz="7100">
                <a:solidFill>
                  <a:schemeClr val="dk1"/>
                </a:solidFill>
                <a:latin typeface="Arial"/>
                <a:ea typeface="Arial"/>
                <a:cs typeface="Arial"/>
                <a:sym typeface="Arial"/>
              </a:defRPr>
            </a:lvl3pPr>
            <a:lvl4pPr indent="0" lvl="3" marL="0" marR="0" algn="r">
              <a:spcBef>
                <a:spcPts val="0"/>
              </a:spcBef>
              <a:spcAft>
                <a:spcPts val="0"/>
              </a:spcAft>
              <a:buNone/>
              <a:defRPr sz="7100">
                <a:solidFill>
                  <a:schemeClr val="dk1"/>
                </a:solidFill>
                <a:latin typeface="Arial"/>
                <a:ea typeface="Arial"/>
                <a:cs typeface="Arial"/>
                <a:sym typeface="Arial"/>
              </a:defRPr>
            </a:lvl4pPr>
            <a:lvl5pPr indent="0" lvl="4" marL="0" marR="0" algn="r">
              <a:spcBef>
                <a:spcPts val="0"/>
              </a:spcBef>
              <a:spcAft>
                <a:spcPts val="0"/>
              </a:spcAft>
              <a:buNone/>
              <a:defRPr sz="7100">
                <a:solidFill>
                  <a:schemeClr val="dk1"/>
                </a:solidFill>
                <a:latin typeface="Arial"/>
                <a:ea typeface="Arial"/>
                <a:cs typeface="Arial"/>
                <a:sym typeface="Arial"/>
              </a:defRPr>
            </a:lvl5pPr>
            <a:lvl6pPr indent="0" lvl="5" marL="0" marR="0" algn="r">
              <a:spcBef>
                <a:spcPts val="0"/>
              </a:spcBef>
              <a:spcAft>
                <a:spcPts val="0"/>
              </a:spcAft>
              <a:buNone/>
              <a:defRPr sz="7100">
                <a:solidFill>
                  <a:schemeClr val="dk1"/>
                </a:solidFill>
                <a:latin typeface="Arial"/>
                <a:ea typeface="Arial"/>
                <a:cs typeface="Arial"/>
                <a:sym typeface="Arial"/>
              </a:defRPr>
            </a:lvl6pPr>
            <a:lvl7pPr indent="0" lvl="6" marL="0" marR="0" algn="r">
              <a:spcBef>
                <a:spcPts val="0"/>
              </a:spcBef>
              <a:spcAft>
                <a:spcPts val="0"/>
              </a:spcAft>
              <a:buNone/>
              <a:defRPr sz="7100">
                <a:solidFill>
                  <a:schemeClr val="dk1"/>
                </a:solidFill>
                <a:latin typeface="Arial"/>
                <a:ea typeface="Arial"/>
                <a:cs typeface="Arial"/>
                <a:sym typeface="Arial"/>
              </a:defRPr>
            </a:lvl7pPr>
            <a:lvl8pPr indent="0" lvl="7" marL="0" marR="0" algn="r">
              <a:spcBef>
                <a:spcPts val="0"/>
              </a:spcBef>
              <a:spcAft>
                <a:spcPts val="0"/>
              </a:spcAft>
              <a:buNone/>
              <a:defRPr sz="7100">
                <a:solidFill>
                  <a:schemeClr val="dk1"/>
                </a:solidFill>
                <a:latin typeface="Arial"/>
                <a:ea typeface="Arial"/>
                <a:cs typeface="Arial"/>
                <a:sym typeface="Arial"/>
              </a:defRPr>
            </a:lvl8pPr>
            <a:lvl9pPr indent="0" lvl="8" marL="0" marR="0" algn="r">
              <a:spcBef>
                <a:spcPts val="0"/>
              </a:spcBef>
              <a:spcAft>
                <a:spcPts val="0"/>
              </a:spcAft>
              <a:buNone/>
              <a:defRPr sz="7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9" name="Shape 89"/>
        <p:cNvGrpSpPr/>
        <p:nvPr/>
      </p:nvGrpSpPr>
      <p:grpSpPr>
        <a:xfrm>
          <a:off x="0" y="0"/>
          <a:ext cx="0" cy="0"/>
          <a:chOff x="0" y="0"/>
          <a:chExt cx="0" cy="0"/>
        </a:xfrm>
      </p:grpSpPr>
      <p:sp>
        <p:nvSpPr>
          <p:cNvPr id="90" name="Google Shape;90;p14"/>
          <p:cNvSpPr txBox="1"/>
          <p:nvPr>
            <p:ph type="title"/>
          </p:nvPr>
        </p:nvSpPr>
        <p:spPr>
          <a:xfrm rot="5400000">
            <a:off x="22714744" y="10424319"/>
            <a:ext cx="28089225" cy="9875837"/>
          </a:xfrm>
          <a:prstGeom prst="rect">
            <a:avLst/>
          </a:prstGeom>
          <a:noFill/>
          <a:ln>
            <a:noFill/>
          </a:ln>
        </p:spPr>
        <p:txBody>
          <a:bodyPr anchorCtr="0" anchor="ctr" bIns="235100" lIns="470200" spcFirstLastPara="1" rIns="470200" wrap="square" tIns="2351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1" name="Google Shape;91;p14"/>
          <p:cNvSpPr txBox="1"/>
          <p:nvPr>
            <p:ph idx="1" type="body"/>
          </p:nvPr>
        </p:nvSpPr>
        <p:spPr>
          <a:xfrm rot="5400000">
            <a:off x="2886868" y="624682"/>
            <a:ext cx="28089225" cy="29475112"/>
          </a:xfrm>
          <a:prstGeom prst="rect">
            <a:avLst/>
          </a:prstGeom>
          <a:noFill/>
          <a:ln>
            <a:noFill/>
          </a:ln>
        </p:spPr>
        <p:txBody>
          <a:bodyPr anchorCtr="0" anchor="t" bIns="235100" lIns="470200" spcFirstLastPara="1" rIns="470200" wrap="square" tIns="2351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2" name="Google Shape;92;p14"/>
          <p:cNvSpPr txBox="1"/>
          <p:nvPr>
            <p:ph idx="10" type="dt"/>
          </p:nvPr>
        </p:nvSpPr>
        <p:spPr>
          <a:xfrm>
            <a:off x="2193925" y="29978350"/>
            <a:ext cx="10242550" cy="2286000"/>
          </a:xfrm>
          <a:prstGeom prst="rect">
            <a:avLst/>
          </a:prstGeom>
          <a:noFill/>
          <a:ln>
            <a:noFill/>
          </a:ln>
        </p:spPr>
        <p:txBody>
          <a:bodyPr anchorCtr="0" anchor="t" bIns="235100" lIns="470200" spcFirstLastPara="1" rIns="470200" wrap="square" tIns="235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4"/>
          <p:cNvSpPr txBox="1"/>
          <p:nvPr>
            <p:ph idx="11" type="ftr"/>
          </p:nvPr>
        </p:nvSpPr>
        <p:spPr>
          <a:xfrm>
            <a:off x="14995525" y="29978350"/>
            <a:ext cx="13900150" cy="2286000"/>
          </a:xfrm>
          <a:prstGeom prst="rect">
            <a:avLst/>
          </a:prstGeom>
          <a:noFill/>
          <a:ln>
            <a:noFill/>
          </a:ln>
        </p:spPr>
        <p:txBody>
          <a:bodyPr anchorCtr="0" anchor="t" bIns="235100" lIns="470200" spcFirstLastPara="1" rIns="470200" wrap="square" tIns="235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4"/>
          <p:cNvSpPr txBox="1"/>
          <p:nvPr>
            <p:ph idx="12" type="sldNum"/>
          </p:nvPr>
        </p:nvSpPr>
        <p:spPr>
          <a:xfrm>
            <a:off x="31454725" y="29978350"/>
            <a:ext cx="10242550" cy="2286000"/>
          </a:xfrm>
          <a:prstGeom prst="rect">
            <a:avLst/>
          </a:prstGeom>
          <a:noFill/>
          <a:ln>
            <a:noFill/>
          </a:ln>
        </p:spPr>
        <p:txBody>
          <a:bodyPr anchorCtr="0" anchor="t" bIns="235100" lIns="470200" spcFirstLastPara="1" rIns="470200" wrap="square" tIns="235100">
            <a:noAutofit/>
          </a:bodyPr>
          <a:lstStyle>
            <a:lvl1pPr indent="0" lvl="0" marL="0" marR="0" algn="r">
              <a:spcBef>
                <a:spcPts val="0"/>
              </a:spcBef>
              <a:spcAft>
                <a:spcPts val="0"/>
              </a:spcAft>
              <a:buNone/>
              <a:defRPr sz="7100">
                <a:solidFill>
                  <a:schemeClr val="dk1"/>
                </a:solidFill>
                <a:latin typeface="Arial"/>
                <a:ea typeface="Arial"/>
                <a:cs typeface="Arial"/>
                <a:sym typeface="Arial"/>
              </a:defRPr>
            </a:lvl1pPr>
            <a:lvl2pPr indent="0" lvl="1" marL="0" marR="0" algn="r">
              <a:spcBef>
                <a:spcPts val="0"/>
              </a:spcBef>
              <a:spcAft>
                <a:spcPts val="0"/>
              </a:spcAft>
              <a:buNone/>
              <a:defRPr sz="7100">
                <a:solidFill>
                  <a:schemeClr val="dk1"/>
                </a:solidFill>
                <a:latin typeface="Arial"/>
                <a:ea typeface="Arial"/>
                <a:cs typeface="Arial"/>
                <a:sym typeface="Arial"/>
              </a:defRPr>
            </a:lvl2pPr>
            <a:lvl3pPr indent="0" lvl="2" marL="0" marR="0" algn="r">
              <a:spcBef>
                <a:spcPts val="0"/>
              </a:spcBef>
              <a:spcAft>
                <a:spcPts val="0"/>
              </a:spcAft>
              <a:buNone/>
              <a:defRPr sz="7100">
                <a:solidFill>
                  <a:schemeClr val="dk1"/>
                </a:solidFill>
                <a:latin typeface="Arial"/>
                <a:ea typeface="Arial"/>
                <a:cs typeface="Arial"/>
                <a:sym typeface="Arial"/>
              </a:defRPr>
            </a:lvl3pPr>
            <a:lvl4pPr indent="0" lvl="3" marL="0" marR="0" algn="r">
              <a:spcBef>
                <a:spcPts val="0"/>
              </a:spcBef>
              <a:spcAft>
                <a:spcPts val="0"/>
              </a:spcAft>
              <a:buNone/>
              <a:defRPr sz="7100">
                <a:solidFill>
                  <a:schemeClr val="dk1"/>
                </a:solidFill>
                <a:latin typeface="Arial"/>
                <a:ea typeface="Arial"/>
                <a:cs typeface="Arial"/>
                <a:sym typeface="Arial"/>
              </a:defRPr>
            </a:lvl4pPr>
            <a:lvl5pPr indent="0" lvl="4" marL="0" marR="0" algn="r">
              <a:spcBef>
                <a:spcPts val="0"/>
              </a:spcBef>
              <a:spcAft>
                <a:spcPts val="0"/>
              </a:spcAft>
              <a:buNone/>
              <a:defRPr sz="7100">
                <a:solidFill>
                  <a:schemeClr val="dk1"/>
                </a:solidFill>
                <a:latin typeface="Arial"/>
                <a:ea typeface="Arial"/>
                <a:cs typeface="Arial"/>
                <a:sym typeface="Arial"/>
              </a:defRPr>
            </a:lvl5pPr>
            <a:lvl6pPr indent="0" lvl="5" marL="0" marR="0" algn="r">
              <a:spcBef>
                <a:spcPts val="0"/>
              </a:spcBef>
              <a:spcAft>
                <a:spcPts val="0"/>
              </a:spcAft>
              <a:buNone/>
              <a:defRPr sz="7100">
                <a:solidFill>
                  <a:schemeClr val="dk1"/>
                </a:solidFill>
                <a:latin typeface="Arial"/>
                <a:ea typeface="Arial"/>
                <a:cs typeface="Arial"/>
                <a:sym typeface="Arial"/>
              </a:defRPr>
            </a:lvl6pPr>
            <a:lvl7pPr indent="0" lvl="6" marL="0" marR="0" algn="r">
              <a:spcBef>
                <a:spcPts val="0"/>
              </a:spcBef>
              <a:spcAft>
                <a:spcPts val="0"/>
              </a:spcAft>
              <a:buNone/>
              <a:defRPr sz="7100">
                <a:solidFill>
                  <a:schemeClr val="dk1"/>
                </a:solidFill>
                <a:latin typeface="Arial"/>
                <a:ea typeface="Arial"/>
                <a:cs typeface="Arial"/>
                <a:sym typeface="Arial"/>
              </a:defRPr>
            </a:lvl7pPr>
            <a:lvl8pPr indent="0" lvl="7" marL="0" marR="0" algn="r">
              <a:spcBef>
                <a:spcPts val="0"/>
              </a:spcBef>
              <a:spcAft>
                <a:spcPts val="0"/>
              </a:spcAft>
              <a:buNone/>
              <a:defRPr sz="7100">
                <a:solidFill>
                  <a:schemeClr val="dk1"/>
                </a:solidFill>
                <a:latin typeface="Arial"/>
                <a:ea typeface="Arial"/>
                <a:cs typeface="Arial"/>
                <a:sym typeface="Arial"/>
              </a:defRPr>
            </a:lvl8pPr>
            <a:lvl9pPr indent="0" lvl="8" marL="0" marR="0" algn="r">
              <a:spcBef>
                <a:spcPts val="0"/>
              </a:spcBef>
              <a:spcAft>
                <a:spcPts val="0"/>
              </a:spcAft>
              <a:buNone/>
              <a:defRPr sz="7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4"/>
          <p:cNvSpPr txBox="1"/>
          <p:nvPr>
            <p:ph type="ctrTitle"/>
          </p:nvPr>
        </p:nvSpPr>
        <p:spPr>
          <a:xfrm>
            <a:off x="3292475" y="10226675"/>
            <a:ext cx="37306250" cy="7054850"/>
          </a:xfrm>
          <a:prstGeom prst="rect">
            <a:avLst/>
          </a:prstGeom>
          <a:noFill/>
          <a:ln>
            <a:noFill/>
          </a:ln>
        </p:spPr>
        <p:txBody>
          <a:bodyPr anchorCtr="0" anchor="ctr" bIns="235100" lIns="470200" spcFirstLastPara="1" rIns="470200" wrap="square" tIns="2351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 name="Google Shape;28;p4"/>
          <p:cNvSpPr txBox="1"/>
          <p:nvPr>
            <p:ph idx="1" type="subTitle"/>
          </p:nvPr>
        </p:nvSpPr>
        <p:spPr>
          <a:xfrm>
            <a:off x="6583363" y="18653125"/>
            <a:ext cx="30724475" cy="8413750"/>
          </a:xfrm>
          <a:prstGeom prst="rect">
            <a:avLst/>
          </a:prstGeom>
          <a:noFill/>
          <a:ln>
            <a:noFill/>
          </a:ln>
        </p:spPr>
        <p:txBody>
          <a:bodyPr anchorCtr="0" anchor="t" bIns="235100" lIns="470200" spcFirstLastPara="1" rIns="470200" wrap="square" tIns="235100">
            <a:noAutofit/>
          </a:bodyPr>
          <a:lstStyle>
            <a:lvl1pPr lvl="0" algn="ctr">
              <a:spcBef>
                <a:spcPts val="3300"/>
              </a:spcBef>
              <a:spcAft>
                <a:spcPts val="0"/>
              </a:spcAft>
              <a:buClr>
                <a:schemeClr val="dk1"/>
              </a:buClr>
              <a:buSzPts val="16500"/>
              <a:buFont typeface="Arial"/>
              <a:buNone/>
              <a:defRPr/>
            </a:lvl1pPr>
            <a:lvl2pPr lvl="1" algn="ctr">
              <a:spcBef>
                <a:spcPts val="2880"/>
              </a:spcBef>
              <a:spcAft>
                <a:spcPts val="0"/>
              </a:spcAft>
              <a:buClr>
                <a:schemeClr val="dk1"/>
              </a:buClr>
              <a:buSzPts val="14400"/>
              <a:buFont typeface="Arial"/>
              <a:buNone/>
              <a:defRPr/>
            </a:lvl2pPr>
            <a:lvl3pPr lvl="2" algn="ctr">
              <a:spcBef>
                <a:spcPts val="2480"/>
              </a:spcBef>
              <a:spcAft>
                <a:spcPts val="0"/>
              </a:spcAft>
              <a:buClr>
                <a:schemeClr val="dk1"/>
              </a:buClr>
              <a:buSzPts val="12400"/>
              <a:buFont typeface="Arial"/>
              <a:buNone/>
              <a:defRPr/>
            </a:lvl3pPr>
            <a:lvl4pPr lvl="3" algn="ctr">
              <a:spcBef>
                <a:spcPts val="2060"/>
              </a:spcBef>
              <a:spcAft>
                <a:spcPts val="0"/>
              </a:spcAft>
              <a:buClr>
                <a:schemeClr val="dk1"/>
              </a:buClr>
              <a:buSzPts val="10300"/>
              <a:buFont typeface="Arial"/>
              <a:buNone/>
              <a:defRPr/>
            </a:lvl4pPr>
            <a:lvl5pPr lvl="4" algn="ctr">
              <a:spcBef>
                <a:spcPts val="2060"/>
              </a:spcBef>
              <a:spcAft>
                <a:spcPts val="0"/>
              </a:spcAft>
              <a:buClr>
                <a:schemeClr val="dk1"/>
              </a:buClr>
              <a:buSzPts val="10300"/>
              <a:buFont typeface="Arial"/>
              <a:buNone/>
              <a:defRPr/>
            </a:lvl5pPr>
            <a:lvl6pPr lvl="5" algn="ctr">
              <a:spcBef>
                <a:spcPts val="2060"/>
              </a:spcBef>
              <a:spcAft>
                <a:spcPts val="0"/>
              </a:spcAft>
              <a:buClr>
                <a:schemeClr val="dk1"/>
              </a:buClr>
              <a:buSzPts val="10300"/>
              <a:buFont typeface="Arial"/>
              <a:buNone/>
              <a:defRPr/>
            </a:lvl6pPr>
            <a:lvl7pPr lvl="6" algn="ctr">
              <a:spcBef>
                <a:spcPts val="2060"/>
              </a:spcBef>
              <a:spcAft>
                <a:spcPts val="0"/>
              </a:spcAft>
              <a:buClr>
                <a:schemeClr val="dk1"/>
              </a:buClr>
              <a:buSzPts val="10300"/>
              <a:buFont typeface="Arial"/>
              <a:buNone/>
              <a:defRPr/>
            </a:lvl7pPr>
            <a:lvl8pPr lvl="7" algn="ctr">
              <a:spcBef>
                <a:spcPts val="2060"/>
              </a:spcBef>
              <a:spcAft>
                <a:spcPts val="0"/>
              </a:spcAft>
              <a:buClr>
                <a:schemeClr val="dk1"/>
              </a:buClr>
              <a:buSzPts val="10300"/>
              <a:buFont typeface="Arial"/>
              <a:buNone/>
              <a:defRPr/>
            </a:lvl8pPr>
            <a:lvl9pPr lvl="8" algn="ctr">
              <a:spcBef>
                <a:spcPts val="2060"/>
              </a:spcBef>
              <a:spcAft>
                <a:spcPts val="0"/>
              </a:spcAft>
              <a:buClr>
                <a:schemeClr val="dk1"/>
              </a:buClr>
              <a:buSzPts val="10300"/>
              <a:buFont typeface="Arial"/>
              <a:buNone/>
              <a:defRPr/>
            </a:lvl9pPr>
          </a:lstStyle>
          <a:p/>
        </p:txBody>
      </p:sp>
      <p:sp>
        <p:nvSpPr>
          <p:cNvPr id="29" name="Google Shape;29;p4"/>
          <p:cNvSpPr txBox="1"/>
          <p:nvPr>
            <p:ph idx="10" type="dt"/>
          </p:nvPr>
        </p:nvSpPr>
        <p:spPr>
          <a:xfrm>
            <a:off x="2193925" y="29978350"/>
            <a:ext cx="10242550" cy="2286000"/>
          </a:xfrm>
          <a:prstGeom prst="rect">
            <a:avLst/>
          </a:prstGeom>
          <a:noFill/>
          <a:ln>
            <a:noFill/>
          </a:ln>
        </p:spPr>
        <p:txBody>
          <a:bodyPr anchorCtr="0" anchor="t" bIns="235100" lIns="470200" spcFirstLastPara="1" rIns="470200" wrap="square" tIns="235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1" type="ftr"/>
          </p:nvPr>
        </p:nvSpPr>
        <p:spPr>
          <a:xfrm>
            <a:off x="14995525" y="29978350"/>
            <a:ext cx="13900150" cy="2286000"/>
          </a:xfrm>
          <a:prstGeom prst="rect">
            <a:avLst/>
          </a:prstGeom>
          <a:noFill/>
          <a:ln>
            <a:noFill/>
          </a:ln>
        </p:spPr>
        <p:txBody>
          <a:bodyPr anchorCtr="0" anchor="t" bIns="235100" lIns="470200" spcFirstLastPara="1" rIns="470200" wrap="square" tIns="235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2" type="sldNum"/>
          </p:nvPr>
        </p:nvSpPr>
        <p:spPr>
          <a:xfrm>
            <a:off x="31454725" y="29978350"/>
            <a:ext cx="10242550" cy="2286000"/>
          </a:xfrm>
          <a:prstGeom prst="rect">
            <a:avLst/>
          </a:prstGeom>
          <a:noFill/>
          <a:ln>
            <a:noFill/>
          </a:ln>
        </p:spPr>
        <p:txBody>
          <a:bodyPr anchorCtr="0" anchor="t" bIns="235100" lIns="470200" spcFirstLastPara="1" rIns="470200" wrap="square" tIns="235100">
            <a:noAutofit/>
          </a:bodyPr>
          <a:lstStyle>
            <a:lvl1pPr indent="0" lvl="0" marL="0" marR="0" algn="r">
              <a:spcBef>
                <a:spcPts val="0"/>
              </a:spcBef>
              <a:spcAft>
                <a:spcPts val="0"/>
              </a:spcAft>
              <a:buNone/>
              <a:defRPr sz="7100">
                <a:solidFill>
                  <a:schemeClr val="dk1"/>
                </a:solidFill>
                <a:latin typeface="Arial"/>
                <a:ea typeface="Arial"/>
                <a:cs typeface="Arial"/>
                <a:sym typeface="Arial"/>
              </a:defRPr>
            </a:lvl1pPr>
            <a:lvl2pPr indent="0" lvl="1" marL="0" marR="0" algn="r">
              <a:spcBef>
                <a:spcPts val="0"/>
              </a:spcBef>
              <a:spcAft>
                <a:spcPts val="0"/>
              </a:spcAft>
              <a:buNone/>
              <a:defRPr sz="7100">
                <a:solidFill>
                  <a:schemeClr val="dk1"/>
                </a:solidFill>
                <a:latin typeface="Arial"/>
                <a:ea typeface="Arial"/>
                <a:cs typeface="Arial"/>
                <a:sym typeface="Arial"/>
              </a:defRPr>
            </a:lvl2pPr>
            <a:lvl3pPr indent="0" lvl="2" marL="0" marR="0" algn="r">
              <a:spcBef>
                <a:spcPts val="0"/>
              </a:spcBef>
              <a:spcAft>
                <a:spcPts val="0"/>
              </a:spcAft>
              <a:buNone/>
              <a:defRPr sz="7100">
                <a:solidFill>
                  <a:schemeClr val="dk1"/>
                </a:solidFill>
                <a:latin typeface="Arial"/>
                <a:ea typeface="Arial"/>
                <a:cs typeface="Arial"/>
                <a:sym typeface="Arial"/>
              </a:defRPr>
            </a:lvl3pPr>
            <a:lvl4pPr indent="0" lvl="3" marL="0" marR="0" algn="r">
              <a:spcBef>
                <a:spcPts val="0"/>
              </a:spcBef>
              <a:spcAft>
                <a:spcPts val="0"/>
              </a:spcAft>
              <a:buNone/>
              <a:defRPr sz="7100">
                <a:solidFill>
                  <a:schemeClr val="dk1"/>
                </a:solidFill>
                <a:latin typeface="Arial"/>
                <a:ea typeface="Arial"/>
                <a:cs typeface="Arial"/>
                <a:sym typeface="Arial"/>
              </a:defRPr>
            </a:lvl4pPr>
            <a:lvl5pPr indent="0" lvl="4" marL="0" marR="0" algn="r">
              <a:spcBef>
                <a:spcPts val="0"/>
              </a:spcBef>
              <a:spcAft>
                <a:spcPts val="0"/>
              </a:spcAft>
              <a:buNone/>
              <a:defRPr sz="7100">
                <a:solidFill>
                  <a:schemeClr val="dk1"/>
                </a:solidFill>
                <a:latin typeface="Arial"/>
                <a:ea typeface="Arial"/>
                <a:cs typeface="Arial"/>
                <a:sym typeface="Arial"/>
              </a:defRPr>
            </a:lvl5pPr>
            <a:lvl6pPr indent="0" lvl="5" marL="0" marR="0" algn="r">
              <a:spcBef>
                <a:spcPts val="0"/>
              </a:spcBef>
              <a:spcAft>
                <a:spcPts val="0"/>
              </a:spcAft>
              <a:buNone/>
              <a:defRPr sz="7100">
                <a:solidFill>
                  <a:schemeClr val="dk1"/>
                </a:solidFill>
                <a:latin typeface="Arial"/>
                <a:ea typeface="Arial"/>
                <a:cs typeface="Arial"/>
                <a:sym typeface="Arial"/>
              </a:defRPr>
            </a:lvl6pPr>
            <a:lvl7pPr indent="0" lvl="6" marL="0" marR="0" algn="r">
              <a:spcBef>
                <a:spcPts val="0"/>
              </a:spcBef>
              <a:spcAft>
                <a:spcPts val="0"/>
              </a:spcAft>
              <a:buNone/>
              <a:defRPr sz="7100">
                <a:solidFill>
                  <a:schemeClr val="dk1"/>
                </a:solidFill>
                <a:latin typeface="Arial"/>
                <a:ea typeface="Arial"/>
                <a:cs typeface="Arial"/>
                <a:sym typeface="Arial"/>
              </a:defRPr>
            </a:lvl7pPr>
            <a:lvl8pPr indent="0" lvl="7" marL="0" marR="0" algn="r">
              <a:spcBef>
                <a:spcPts val="0"/>
              </a:spcBef>
              <a:spcAft>
                <a:spcPts val="0"/>
              </a:spcAft>
              <a:buNone/>
              <a:defRPr sz="7100">
                <a:solidFill>
                  <a:schemeClr val="dk1"/>
                </a:solidFill>
                <a:latin typeface="Arial"/>
                <a:ea typeface="Arial"/>
                <a:cs typeface="Arial"/>
                <a:sym typeface="Arial"/>
              </a:defRPr>
            </a:lvl8pPr>
            <a:lvl9pPr indent="0" lvl="8" marL="0" marR="0" algn="r">
              <a:spcBef>
                <a:spcPts val="0"/>
              </a:spcBef>
              <a:spcAft>
                <a:spcPts val="0"/>
              </a:spcAft>
              <a:buNone/>
              <a:defRPr sz="7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5"/>
          <p:cNvSpPr txBox="1"/>
          <p:nvPr>
            <p:ph type="title"/>
          </p:nvPr>
        </p:nvSpPr>
        <p:spPr>
          <a:xfrm>
            <a:off x="2193925" y="1317625"/>
            <a:ext cx="39503350" cy="5486400"/>
          </a:xfrm>
          <a:prstGeom prst="rect">
            <a:avLst/>
          </a:prstGeom>
          <a:noFill/>
          <a:ln>
            <a:noFill/>
          </a:ln>
        </p:spPr>
        <p:txBody>
          <a:bodyPr anchorCtr="0" anchor="ctr" bIns="235100" lIns="470200" spcFirstLastPara="1" rIns="470200" wrap="square" tIns="2351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 name="Google Shape;34;p5"/>
          <p:cNvSpPr txBox="1"/>
          <p:nvPr>
            <p:ph idx="1" type="body"/>
          </p:nvPr>
        </p:nvSpPr>
        <p:spPr>
          <a:xfrm>
            <a:off x="2193925" y="7680325"/>
            <a:ext cx="39503350" cy="21726525"/>
          </a:xfrm>
          <a:prstGeom prst="rect">
            <a:avLst/>
          </a:prstGeom>
          <a:noFill/>
          <a:ln>
            <a:noFill/>
          </a:ln>
        </p:spPr>
        <p:txBody>
          <a:bodyPr anchorCtr="0" anchor="t" bIns="235100" lIns="470200" spcFirstLastPara="1" rIns="470200" wrap="square" tIns="2351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 name="Google Shape;35;p5"/>
          <p:cNvSpPr txBox="1"/>
          <p:nvPr>
            <p:ph idx="10" type="dt"/>
          </p:nvPr>
        </p:nvSpPr>
        <p:spPr>
          <a:xfrm>
            <a:off x="2193925" y="29978350"/>
            <a:ext cx="10242550" cy="2286000"/>
          </a:xfrm>
          <a:prstGeom prst="rect">
            <a:avLst/>
          </a:prstGeom>
          <a:noFill/>
          <a:ln>
            <a:noFill/>
          </a:ln>
        </p:spPr>
        <p:txBody>
          <a:bodyPr anchorCtr="0" anchor="t" bIns="235100" lIns="470200" spcFirstLastPara="1" rIns="470200" wrap="square" tIns="235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1" type="ftr"/>
          </p:nvPr>
        </p:nvSpPr>
        <p:spPr>
          <a:xfrm>
            <a:off x="14995525" y="29978350"/>
            <a:ext cx="13900150" cy="2286000"/>
          </a:xfrm>
          <a:prstGeom prst="rect">
            <a:avLst/>
          </a:prstGeom>
          <a:noFill/>
          <a:ln>
            <a:noFill/>
          </a:ln>
        </p:spPr>
        <p:txBody>
          <a:bodyPr anchorCtr="0" anchor="t" bIns="235100" lIns="470200" spcFirstLastPara="1" rIns="470200" wrap="square" tIns="235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2" type="sldNum"/>
          </p:nvPr>
        </p:nvSpPr>
        <p:spPr>
          <a:xfrm>
            <a:off x="31454725" y="29978350"/>
            <a:ext cx="10242550" cy="2286000"/>
          </a:xfrm>
          <a:prstGeom prst="rect">
            <a:avLst/>
          </a:prstGeom>
          <a:noFill/>
          <a:ln>
            <a:noFill/>
          </a:ln>
        </p:spPr>
        <p:txBody>
          <a:bodyPr anchorCtr="0" anchor="t" bIns="235100" lIns="470200" spcFirstLastPara="1" rIns="470200" wrap="square" tIns="235100">
            <a:noAutofit/>
          </a:bodyPr>
          <a:lstStyle>
            <a:lvl1pPr indent="0" lvl="0" marL="0" marR="0" algn="r">
              <a:spcBef>
                <a:spcPts val="0"/>
              </a:spcBef>
              <a:spcAft>
                <a:spcPts val="0"/>
              </a:spcAft>
              <a:buNone/>
              <a:defRPr sz="7100">
                <a:solidFill>
                  <a:schemeClr val="dk1"/>
                </a:solidFill>
                <a:latin typeface="Arial"/>
                <a:ea typeface="Arial"/>
                <a:cs typeface="Arial"/>
                <a:sym typeface="Arial"/>
              </a:defRPr>
            </a:lvl1pPr>
            <a:lvl2pPr indent="0" lvl="1" marL="0" marR="0" algn="r">
              <a:spcBef>
                <a:spcPts val="0"/>
              </a:spcBef>
              <a:spcAft>
                <a:spcPts val="0"/>
              </a:spcAft>
              <a:buNone/>
              <a:defRPr sz="7100">
                <a:solidFill>
                  <a:schemeClr val="dk1"/>
                </a:solidFill>
                <a:latin typeface="Arial"/>
                <a:ea typeface="Arial"/>
                <a:cs typeface="Arial"/>
                <a:sym typeface="Arial"/>
              </a:defRPr>
            </a:lvl2pPr>
            <a:lvl3pPr indent="0" lvl="2" marL="0" marR="0" algn="r">
              <a:spcBef>
                <a:spcPts val="0"/>
              </a:spcBef>
              <a:spcAft>
                <a:spcPts val="0"/>
              </a:spcAft>
              <a:buNone/>
              <a:defRPr sz="7100">
                <a:solidFill>
                  <a:schemeClr val="dk1"/>
                </a:solidFill>
                <a:latin typeface="Arial"/>
                <a:ea typeface="Arial"/>
                <a:cs typeface="Arial"/>
                <a:sym typeface="Arial"/>
              </a:defRPr>
            </a:lvl3pPr>
            <a:lvl4pPr indent="0" lvl="3" marL="0" marR="0" algn="r">
              <a:spcBef>
                <a:spcPts val="0"/>
              </a:spcBef>
              <a:spcAft>
                <a:spcPts val="0"/>
              </a:spcAft>
              <a:buNone/>
              <a:defRPr sz="7100">
                <a:solidFill>
                  <a:schemeClr val="dk1"/>
                </a:solidFill>
                <a:latin typeface="Arial"/>
                <a:ea typeface="Arial"/>
                <a:cs typeface="Arial"/>
                <a:sym typeface="Arial"/>
              </a:defRPr>
            </a:lvl4pPr>
            <a:lvl5pPr indent="0" lvl="4" marL="0" marR="0" algn="r">
              <a:spcBef>
                <a:spcPts val="0"/>
              </a:spcBef>
              <a:spcAft>
                <a:spcPts val="0"/>
              </a:spcAft>
              <a:buNone/>
              <a:defRPr sz="7100">
                <a:solidFill>
                  <a:schemeClr val="dk1"/>
                </a:solidFill>
                <a:latin typeface="Arial"/>
                <a:ea typeface="Arial"/>
                <a:cs typeface="Arial"/>
                <a:sym typeface="Arial"/>
              </a:defRPr>
            </a:lvl5pPr>
            <a:lvl6pPr indent="0" lvl="5" marL="0" marR="0" algn="r">
              <a:spcBef>
                <a:spcPts val="0"/>
              </a:spcBef>
              <a:spcAft>
                <a:spcPts val="0"/>
              </a:spcAft>
              <a:buNone/>
              <a:defRPr sz="7100">
                <a:solidFill>
                  <a:schemeClr val="dk1"/>
                </a:solidFill>
                <a:latin typeface="Arial"/>
                <a:ea typeface="Arial"/>
                <a:cs typeface="Arial"/>
                <a:sym typeface="Arial"/>
              </a:defRPr>
            </a:lvl6pPr>
            <a:lvl7pPr indent="0" lvl="6" marL="0" marR="0" algn="r">
              <a:spcBef>
                <a:spcPts val="0"/>
              </a:spcBef>
              <a:spcAft>
                <a:spcPts val="0"/>
              </a:spcAft>
              <a:buNone/>
              <a:defRPr sz="7100">
                <a:solidFill>
                  <a:schemeClr val="dk1"/>
                </a:solidFill>
                <a:latin typeface="Arial"/>
                <a:ea typeface="Arial"/>
                <a:cs typeface="Arial"/>
                <a:sym typeface="Arial"/>
              </a:defRPr>
            </a:lvl7pPr>
            <a:lvl8pPr indent="0" lvl="7" marL="0" marR="0" algn="r">
              <a:spcBef>
                <a:spcPts val="0"/>
              </a:spcBef>
              <a:spcAft>
                <a:spcPts val="0"/>
              </a:spcAft>
              <a:buNone/>
              <a:defRPr sz="7100">
                <a:solidFill>
                  <a:schemeClr val="dk1"/>
                </a:solidFill>
                <a:latin typeface="Arial"/>
                <a:ea typeface="Arial"/>
                <a:cs typeface="Arial"/>
                <a:sym typeface="Arial"/>
              </a:defRPr>
            </a:lvl8pPr>
            <a:lvl9pPr indent="0" lvl="8" marL="0" marR="0" algn="r">
              <a:spcBef>
                <a:spcPts val="0"/>
              </a:spcBef>
              <a:spcAft>
                <a:spcPts val="0"/>
              </a:spcAft>
              <a:buNone/>
              <a:defRPr sz="7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6"/>
          <p:cNvSpPr txBox="1"/>
          <p:nvPr>
            <p:ph type="title"/>
          </p:nvPr>
        </p:nvSpPr>
        <p:spPr>
          <a:xfrm>
            <a:off x="3467100" y="21153438"/>
            <a:ext cx="37307838" cy="6537325"/>
          </a:xfrm>
          <a:prstGeom prst="rect">
            <a:avLst/>
          </a:prstGeom>
          <a:noFill/>
          <a:ln>
            <a:noFill/>
          </a:ln>
        </p:spPr>
        <p:txBody>
          <a:bodyPr anchorCtr="0" anchor="t" bIns="235100" lIns="470200" spcFirstLastPara="1" rIns="470200" wrap="square" tIns="2351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6"/>
          <p:cNvSpPr txBox="1"/>
          <p:nvPr>
            <p:ph idx="1" type="body"/>
          </p:nvPr>
        </p:nvSpPr>
        <p:spPr>
          <a:xfrm>
            <a:off x="3467100" y="13952538"/>
            <a:ext cx="37307838" cy="7200900"/>
          </a:xfrm>
          <a:prstGeom prst="rect">
            <a:avLst/>
          </a:prstGeom>
          <a:noFill/>
          <a:ln>
            <a:noFill/>
          </a:ln>
        </p:spPr>
        <p:txBody>
          <a:bodyPr anchorCtr="0" anchor="b" bIns="235100" lIns="470200" spcFirstLastPara="1" rIns="470200" wrap="square" tIns="2351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41" name="Google Shape;41;p6"/>
          <p:cNvSpPr txBox="1"/>
          <p:nvPr>
            <p:ph idx="10" type="dt"/>
          </p:nvPr>
        </p:nvSpPr>
        <p:spPr>
          <a:xfrm>
            <a:off x="2193925" y="29978350"/>
            <a:ext cx="10242550" cy="2286000"/>
          </a:xfrm>
          <a:prstGeom prst="rect">
            <a:avLst/>
          </a:prstGeom>
          <a:noFill/>
          <a:ln>
            <a:noFill/>
          </a:ln>
        </p:spPr>
        <p:txBody>
          <a:bodyPr anchorCtr="0" anchor="t" bIns="235100" lIns="470200" spcFirstLastPara="1" rIns="470200" wrap="square" tIns="235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14995525" y="29978350"/>
            <a:ext cx="13900150" cy="2286000"/>
          </a:xfrm>
          <a:prstGeom prst="rect">
            <a:avLst/>
          </a:prstGeom>
          <a:noFill/>
          <a:ln>
            <a:noFill/>
          </a:ln>
        </p:spPr>
        <p:txBody>
          <a:bodyPr anchorCtr="0" anchor="t" bIns="235100" lIns="470200" spcFirstLastPara="1" rIns="470200" wrap="square" tIns="235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31454725" y="29978350"/>
            <a:ext cx="10242550" cy="2286000"/>
          </a:xfrm>
          <a:prstGeom prst="rect">
            <a:avLst/>
          </a:prstGeom>
          <a:noFill/>
          <a:ln>
            <a:noFill/>
          </a:ln>
        </p:spPr>
        <p:txBody>
          <a:bodyPr anchorCtr="0" anchor="t" bIns="235100" lIns="470200" spcFirstLastPara="1" rIns="470200" wrap="square" tIns="235100">
            <a:noAutofit/>
          </a:bodyPr>
          <a:lstStyle>
            <a:lvl1pPr indent="0" lvl="0" marL="0" marR="0" algn="r">
              <a:spcBef>
                <a:spcPts val="0"/>
              </a:spcBef>
              <a:spcAft>
                <a:spcPts val="0"/>
              </a:spcAft>
              <a:buNone/>
              <a:defRPr sz="7100">
                <a:solidFill>
                  <a:schemeClr val="dk1"/>
                </a:solidFill>
                <a:latin typeface="Arial"/>
                <a:ea typeface="Arial"/>
                <a:cs typeface="Arial"/>
                <a:sym typeface="Arial"/>
              </a:defRPr>
            </a:lvl1pPr>
            <a:lvl2pPr indent="0" lvl="1" marL="0" marR="0" algn="r">
              <a:spcBef>
                <a:spcPts val="0"/>
              </a:spcBef>
              <a:spcAft>
                <a:spcPts val="0"/>
              </a:spcAft>
              <a:buNone/>
              <a:defRPr sz="7100">
                <a:solidFill>
                  <a:schemeClr val="dk1"/>
                </a:solidFill>
                <a:latin typeface="Arial"/>
                <a:ea typeface="Arial"/>
                <a:cs typeface="Arial"/>
                <a:sym typeface="Arial"/>
              </a:defRPr>
            </a:lvl2pPr>
            <a:lvl3pPr indent="0" lvl="2" marL="0" marR="0" algn="r">
              <a:spcBef>
                <a:spcPts val="0"/>
              </a:spcBef>
              <a:spcAft>
                <a:spcPts val="0"/>
              </a:spcAft>
              <a:buNone/>
              <a:defRPr sz="7100">
                <a:solidFill>
                  <a:schemeClr val="dk1"/>
                </a:solidFill>
                <a:latin typeface="Arial"/>
                <a:ea typeface="Arial"/>
                <a:cs typeface="Arial"/>
                <a:sym typeface="Arial"/>
              </a:defRPr>
            </a:lvl3pPr>
            <a:lvl4pPr indent="0" lvl="3" marL="0" marR="0" algn="r">
              <a:spcBef>
                <a:spcPts val="0"/>
              </a:spcBef>
              <a:spcAft>
                <a:spcPts val="0"/>
              </a:spcAft>
              <a:buNone/>
              <a:defRPr sz="7100">
                <a:solidFill>
                  <a:schemeClr val="dk1"/>
                </a:solidFill>
                <a:latin typeface="Arial"/>
                <a:ea typeface="Arial"/>
                <a:cs typeface="Arial"/>
                <a:sym typeface="Arial"/>
              </a:defRPr>
            </a:lvl4pPr>
            <a:lvl5pPr indent="0" lvl="4" marL="0" marR="0" algn="r">
              <a:spcBef>
                <a:spcPts val="0"/>
              </a:spcBef>
              <a:spcAft>
                <a:spcPts val="0"/>
              </a:spcAft>
              <a:buNone/>
              <a:defRPr sz="7100">
                <a:solidFill>
                  <a:schemeClr val="dk1"/>
                </a:solidFill>
                <a:latin typeface="Arial"/>
                <a:ea typeface="Arial"/>
                <a:cs typeface="Arial"/>
                <a:sym typeface="Arial"/>
              </a:defRPr>
            </a:lvl5pPr>
            <a:lvl6pPr indent="0" lvl="5" marL="0" marR="0" algn="r">
              <a:spcBef>
                <a:spcPts val="0"/>
              </a:spcBef>
              <a:spcAft>
                <a:spcPts val="0"/>
              </a:spcAft>
              <a:buNone/>
              <a:defRPr sz="7100">
                <a:solidFill>
                  <a:schemeClr val="dk1"/>
                </a:solidFill>
                <a:latin typeface="Arial"/>
                <a:ea typeface="Arial"/>
                <a:cs typeface="Arial"/>
                <a:sym typeface="Arial"/>
              </a:defRPr>
            </a:lvl6pPr>
            <a:lvl7pPr indent="0" lvl="6" marL="0" marR="0" algn="r">
              <a:spcBef>
                <a:spcPts val="0"/>
              </a:spcBef>
              <a:spcAft>
                <a:spcPts val="0"/>
              </a:spcAft>
              <a:buNone/>
              <a:defRPr sz="7100">
                <a:solidFill>
                  <a:schemeClr val="dk1"/>
                </a:solidFill>
                <a:latin typeface="Arial"/>
                <a:ea typeface="Arial"/>
                <a:cs typeface="Arial"/>
                <a:sym typeface="Arial"/>
              </a:defRPr>
            </a:lvl7pPr>
            <a:lvl8pPr indent="0" lvl="7" marL="0" marR="0" algn="r">
              <a:spcBef>
                <a:spcPts val="0"/>
              </a:spcBef>
              <a:spcAft>
                <a:spcPts val="0"/>
              </a:spcAft>
              <a:buNone/>
              <a:defRPr sz="7100">
                <a:solidFill>
                  <a:schemeClr val="dk1"/>
                </a:solidFill>
                <a:latin typeface="Arial"/>
                <a:ea typeface="Arial"/>
                <a:cs typeface="Arial"/>
                <a:sym typeface="Arial"/>
              </a:defRPr>
            </a:lvl8pPr>
            <a:lvl9pPr indent="0" lvl="8" marL="0" marR="0" algn="r">
              <a:spcBef>
                <a:spcPts val="0"/>
              </a:spcBef>
              <a:spcAft>
                <a:spcPts val="0"/>
              </a:spcAft>
              <a:buNone/>
              <a:defRPr sz="7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sp>
        <p:nvSpPr>
          <p:cNvPr id="45" name="Google Shape;45;p7"/>
          <p:cNvSpPr txBox="1"/>
          <p:nvPr>
            <p:ph type="title"/>
          </p:nvPr>
        </p:nvSpPr>
        <p:spPr>
          <a:xfrm>
            <a:off x="2193925" y="1317625"/>
            <a:ext cx="39503350" cy="5486400"/>
          </a:xfrm>
          <a:prstGeom prst="rect">
            <a:avLst/>
          </a:prstGeom>
          <a:noFill/>
          <a:ln>
            <a:noFill/>
          </a:ln>
        </p:spPr>
        <p:txBody>
          <a:bodyPr anchorCtr="0" anchor="ctr" bIns="235100" lIns="470200" spcFirstLastPara="1" rIns="470200" wrap="square" tIns="2351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7"/>
          <p:cNvSpPr txBox="1"/>
          <p:nvPr>
            <p:ph idx="1" type="body"/>
          </p:nvPr>
        </p:nvSpPr>
        <p:spPr>
          <a:xfrm>
            <a:off x="2193925" y="7680325"/>
            <a:ext cx="19675475" cy="21726525"/>
          </a:xfrm>
          <a:prstGeom prst="rect">
            <a:avLst/>
          </a:prstGeom>
          <a:noFill/>
          <a:ln>
            <a:noFill/>
          </a:ln>
        </p:spPr>
        <p:txBody>
          <a:bodyPr anchorCtr="0" anchor="t" bIns="235100" lIns="470200" spcFirstLastPara="1" rIns="470200" wrap="square" tIns="2351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47" name="Google Shape;47;p7"/>
          <p:cNvSpPr txBox="1"/>
          <p:nvPr>
            <p:ph idx="2" type="body"/>
          </p:nvPr>
        </p:nvSpPr>
        <p:spPr>
          <a:xfrm>
            <a:off x="22021800" y="7680325"/>
            <a:ext cx="19675475" cy="21726525"/>
          </a:xfrm>
          <a:prstGeom prst="rect">
            <a:avLst/>
          </a:prstGeom>
          <a:noFill/>
          <a:ln>
            <a:noFill/>
          </a:ln>
        </p:spPr>
        <p:txBody>
          <a:bodyPr anchorCtr="0" anchor="t" bIns="235100" lIns="470200" spcFirstLastPara="1" rIns="470200" wrap="square" tIns="2351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48" name="Google Shape;48;p7"/>
          <p:cNvSpPr txBox="1"/>
          <p:nvPr>
            <p:ph idx="10" type="dt"/>
          </p:nvPr>
        </p:nvSpPr>
        <p:spPr>
          <a:xfrm>
            <a:off x="2193925" y="29978350"/>
            <a:ext cx="10242550" cy="2286000"/>
          </a:xfrm>
          <a:prstGeom prst="rect">
            <a:avLst/>
          </a:prstGeom>
          <a:noFill/>
          <a:ln>
            <a:noFill/>
          </a:ln>
        </p:spPr>
        <p:txBody>
          <a:bodyPr anchorCtr="0" anchor="t" bIns="235100" lIns="470200" spcFirstLastPara="1" rIns="470200" wrap="square" tIns="235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1" type="ftr"/>
          </p:nvPr>
        </p:nvSpPr>
        <p:spPr>
          <a:xfrm>
            <a:off x="14995525" y="29978350"/>
            <a:ext cx="13900150" cy="2286000"/>
          </a:xfrm>
          <a:prstGeom prst="rect">
            <a:avLst/>
          </a:prstGeom>
          <a:noFill/>
          <a:ln>
            <a:noFill/>
          </a:ln>
        </p:spPr>
        <p:txBody>
          <a:bodyPr anchorCtr="0" anchor="t" bIns="235100" lIns="470200" spcFirstLastPara="1" rIns="470200" wrap="square" tIns="235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7"/>
          <p:cNvSpPr txBox="1"/>
          <p:nvPr>
            <p:ph idx="12" type="sldNum"/>
          </p:nvPr>
        </p:nvSpPr>
        <p:spPr>
          <a:xfrm>
            <a:off x="31454725" y="29978350"/>
            <a:ext cx="10242550" cy="2286000"/>
          </a:xfrm>
          <a:prstGeom prst="rect">
            <a:avLst/>
          </a:prstGeom>
          <a:noFill/>
          <a:ln>
            <a:noFill/>
          </a:ln>
        </p:spPr>
        <p:txBody>
          <a:bodyPr anchorCtr="0" anchor="t" bIns="235100" lIns="470200" spcFirstLastPara="1" rIns="470200" wrap="square" tIns="235100">
            <a:noAutofit/>
          </a:bodyPr>
          <a:lstStyle>
            <a:lvl1pPr indent="0" lvl="0" marL="0" marR="0" algn="r">
              <a:spcBef>
                <a:spcPts val="0"/>
              </a:spcBef>
              <a:spcAft>
                <a:spcPts val="0"/>
              </a:spcAft>
              <a:buNone/>
              <a:defRPr sz="7100">
                <a:solidFill>
                  <a:schemeClr val="dk1"/>
                </a:solidFill>
                <a:latin typeface="Arial"/>
                <a:ea typeface="Arial"/>
                <a:cs typeface="Arial"/>
                <a:sym typeface="Arial"/>
              </a:defRPr>
            </a:lvl1pPr>
            <a:lvl2pPr indent="0" lvl="1" marL="0" marR="0" algn="r">
              <a:spcBef>
                <a:spcPts val="0"/>
              </a:spcBef>
              <a:spcAft>
                <a:spcPts val="0"/>
              </a:spcAft>
              <a:buNone/>
              <a:defRPr sz="7100">
                <a:solidFill>
                  <a:schemeClr val="dk1"/>
                </a:solidFill>
                <a:latin typeface="Arial"/>
                <a:ea typeface="Arial"/>
                <a:cs typeface="Arial"/>
                <a:sym typeface="Arial"/>
              </a:defRPr>
            </a:lvl2pPr>
            <a:lvl3pPr indent="0" lvl="2" marL="0" marR="0" algn="r">
              <a:spcBef>
                <a:spcPts val="0"/>
              </a:spcBef>
              <a:spcAft>
                <a:spcPts val="0"/>
              </a:spcAft>
              <a:buNone/>
              <a:defRPr sz="7100">
                <a:solidFill>
                  <a:schemeClr val="dk1"/>
                </a:solidFill>
                <a:latin typeface="Arial"/>
                <a:ea typeface="Arial"/>
                <a:cs typeface="Arial"/>
                <a:sym typeface="Arial"/>
              </a:defRPr>
            </a:lvl3pPr>
            <a:lvl4pPr indent="0" lvl="3" marL="0" marR="0" algn="r">
              <a:spcBef>
                <a:spcPts val="0"/>
              </a:spcBef>
              <a:spcAft>
                <a:spcPts val="0"/>
              </a:spcAft>
              <a:buNone/>
              <a:defRPr sz="7100">
                <a:solidFill>
                  <a:schemeClr val="dk1"/>
                </a:solidFill>
                <a:latin typeface="Arial"/>
                <a:ea typeface="Arial"/>
                <a:cs typeface="Arial"/>
                <a:sym typeface="Arial"/>
              </a:defRPr>
            </a:lvl4pPr>
            <a:lvl5pPr indent="0" lvl="4" marL="0" marR="0" algn="r">
              <a:spcBef>
                <a:spcPts val="0"/>
              </a:spcBef>
              <a:spcAft>
                <a:spcPts val="0"/>
              </a:spcAft>
              <a:buNone/>
              <a:defRPr sz="7100">
                <a:solidFill>
                  <a:schemeClr val="dk1"/>
                </a:solidFill>
                <a:latin typeface="Arial"/>
                <a:ea typeface="Arial"/>
                <a:cs typeface="Arial"/>
                <a:sym typeface="Arial"/>
              </a:defRPr>
            </a:lvl5pPr>
            <a:lvl6pPr indent="0" lvl="5" marL="0" marR="0" algn="r">
              <a:spcBef>
                <a:spcPts val="0"/>
              </a:spcBef>
              <a:spcAft>
                <a:spcPts val="0"/>
              </a:spcAft>
              <a:buNone/>
              <a:defRPr sz="7100">
                <a:solidFill>
                  <a:schemeClr val="dk1"/>
                </a:solidFill>
                <a:latin typeface="Arial"/>
                <a:ea typeface="Arial"/>
                <a:cs typeface="Arial"/>
                <a:sym typeface="Arial"/>
              </a:defRPr>
            </a:lvl6pPr>
            <a:lvl7pPr indent="0" lvl="6" marL="0" marR="0" algn="r">
              <a:spcBef>
                <a:spcPts val="0"/>
              </a:spcBef>
              <a:spcAft>
                <a:spcPts val="0"/>
              </a:spcAft>
              <a:buNone/>
              <a:defRPr sz="7100">
                <a:solidFill>
                  <a:schemeClr val="dk1"/>
                </a:solidFill>
                <a:latin typeface="Arial"/>
                <a:ea typeface="Arial"/>
                <a:cs typeface="Arial"/>
                <a:sym typeface="Arial"/>
              </a:defRPr>
            </a:lvl7pPr>
            <a:lvl8pPr indent="0" lvl="7" marL="0" marR="0" algn="r">
              <a:spcBef>
                <a:spcPts val="0"/>
              </a:spcBef>
              <a:spcAft>
                <a:spcPts val="0"/>
              </a:spcAft>
              <a:buNone/>
              <a:defRPr sz="7100">
                <a:solidFill>
                  <a:schemeClr val="dk1"/>
                </a:solidFill>
                <a:latin typeface="Arial"/>
                <a:ea typeface="Arial"/>
                <a:cs typeface="Arial"/>
                <a:sym typeface="Arial"/>
              </a:defRPr>
            </a:lvl8pPr>
            <a:lvl9pPr indent="0" lvl="8" marL="0" marR="0" algn="r">
              <a:spcBef>
                <a:spcPts val="0"/>
              </a:spcBef>
              <a:spcAft>
                <a:spcPts val="0"/>
              </a:spcAft>
              <a:buNone/>
              <a:defRPr sz="7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8"/>
          <p:cNvSpPr txBox="1"/>
          <p:nvPr>
            <p:ph type="title"/>
          </p:nvPr>
        </p:nvSpPr>
        <p:spPr>
          <a:xfrm>
            <a:off x="2193925" y="1317625"/>
            <a:ext cx="39503350" cy="5486400"/>
          </a:xfrm>
          <a:prstGeom prst="rect">
            <a:avLst/>
          </a:prstGeom>
          <a:noFill/>
          <a:ln>
            <a:noFill/>
          </a:ln>
        </p:spPr>
        <p:txBody>
          <a:bodyPr anchorCtr="0" anchor="ctr" bIns="235100" lIns="470200" spcFirstLastPara="1" rIns="470200" wrap="square" tIns="2351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3" name="Google Shape;53;p8"/>
          <p:cNvSpPr txBox="1"/>
          <p:nvPr>
            <p:ph idx="1" type="body"/>
          </p:nvPr>
        </p:nvSpPr>
        <p:spPr>
          <a:xfrm>
            <a:off x="2193925" y="7369175"/>
            <a:ext cx="19392900" cy="3070225"/>
          </a:xfrm>
          <a:prstGeom prst="rect">
            <a:avLst/>
          </a:prstGeom>
          <a:noFill/>
          <a:ln>
            <a:noFill/>
          </a:ln>
        </p:spPr>
        <p:txBody>
          <a:bodyPr anchorCtr="0" anchor="b" bIns="235100" lIns="470200" spcFirstLastPara="1" rIns="470200" wrap="square" tIns="2351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54" name="Google Shape;54;p8"/>
          <p:cNvSpPr txBox="1"/>
          <p:nvPr>
            <p:ph idx="2" type="body"/>
          </p:nvPr>
        </p:nvSpPr>
        <p:spPr>
          <a:xfrm>
            <a:off x="2193925" y="10439400"/>
            <a:ext cx="19392900" cy="18965862"/>
          </a:xfrm>
          <a:prstGeom prst="rect">
            <a:avLst/>
          </a:prstGeom>
          <a:noFill/>
          <a:ln>
            <a:noFill/>
          </a:ln>
        </p:spPr>
        <p:txBody>
          <a:bodyPr anchorCtr="0" anchor="t" bIns="235100" lIns="470200" spcFirstLastPara="1" rIns="470200" wrap="square" tIns="2351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55" name="Google Shape;55;p8"/>
          <p:cNvSpPr txBox="1"/>
          <p:nvPr>
            <p:ph idx="3" type="body"/>
          </p:nvPr>
        </p:nvSpPr>
        <p:spPr>
          <a:xfrm>
            <a:off x="22296438" y="7369175"/>
            <a:ext cx="19400838" cy="3070225"/>
          </a:xfrm>
          <a:prstGeom prst="rect">
            <a:avLst/>
          </a:prstGeom>
          <a:noFill/>
          <a:ln>
            <a:noFill/>
          </a:ln>
        </p:spPr>
        <p:txBody>
          <a:bodyPr anchorCtr="0" anchor="b" bIns="235100" lIns="470200" spcFirstLastPara="1" rIns="470200" wrap="square" tIns="2351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56" name="Google Shape;56;p8"/>
          <p:cNvSpPr txBox="1"/>
          <p:nvPr>
            <p:ph idx="4" type="body"/>
          </p:nvPr>
        </p:nvSpPr>
        <p:spPr>
          <a:xfrm>
            <a:off x="22296438" y="10439400"/>
            <a:ext cx="19400838" cy="18965862"/>
          </a:xfrm>
          <a:prstGeom prst="rect">
            <a:avLst/>
          </a:prstGeom>
          <a:noFill/>
          <a:ln>
            <a:noFill/>
          </a:ln>
        </p:spPr>
        <p:txBody>
          <a:bodyPr anchorCtr="0" anchor="t" bIns="235100" lIns="470200" spcFirstLastPara="1" rIns="470200" wrap="square" tIns="2351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57" name="Google Shape;57;p8"/>
          <p:cNvSpPr txBox="1"/>
          <p:nvPr>
            <p:ph idx="10" type="dt"/>
          </p:nvPr>
        </p:nvSpPr>
        <p:spPr>
          <a:xfrm>
            <a:off x="2193925" y="29978350"/>
            <a:ext cx="10242550" cy="2286000"/>
          </a:xfrm>
          <a:prstGeom prst="rect">
            <a:avLst/>
          </a:prstGeom>
          <a:noFill/>
          <a:ln>
            <a:noFill/>
          </a:ln>
        </p:spPr>
        <p:txBody>
          <a:bodyPr anchorCtr="0" anchor="t" bIns="235100" lIns="470200" spcFirstLastPara="1" rIns="470200" wrap="square" tIns="235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8"/>
          <p:cNvSpPr txBox="1"/>
          <p:nvPr>
            <p:ph idx="11" type="ftr"/>
          </p:nvPr>
        </p:nvSpPr>
        <p:spPr>
          <a:xfrm>
            <a:off x="14995525" y="29978350"/>
            <a:ext cx="13900150" cy="2286000"/>
          </a:xfrm>
          <a:prstGeom prst="rect">
            <a:avLst/>
          </a:prstGeom>
          <a:noFill/>
          <a:ln>
            <a:noFill/>
          </a:ln>
        </p:spPr>
        <p:txBody>
          <a:bodyPr anchorCtr="0" anchor="t" bIns="235100" lIns="470200" spcFirstLastPara="1" rIns="470200" wrap="square" tIns="235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
          <p:cNvSpPr txBox="1"/>
          <p:nvPr>
            <p:ph idx="12" type="sldNum"/>
          </p:nvPr>
        </p:nvSpPr>
        <p:spPr>
          <a:xfrm>
            <a:off x="31454725" y="29978350"/>
            <a:ext cx="10242550" cy="2286000"/>
          </a:xfrm>
          <a:prstGeom prst="rect">
            <a:avLst/>
          </a:prstGeom>
          <a:noFill/>
          <a:ln>
            <a:noFill/>
          </a:ln>
        </p:spPr>
        <p:txBody>
          <a:bodyPr anchorCtr="0" anchor="t" bIns="235100" lIns="470200" spcFirstLastPara="1" rIns="470200" wrap="square" tIns="235100">
            <a:noAutofit/>
          </a:bodyPr>
          <a:lstStyle>
            <a:lvl1pPr indent="0" lvl="0" marL="0" marR="0" algn="r">
              <a:spcBef>
                <a:spcPts val="0"/>
              </a:spcBef>
              <a:spcAft>
                <a:spcPts val="0"/>
              </a:spcAft>
              <a:buNone/>
              <a:defRPr sz="7100">
                <a:solidFill>
                  <a:schemeClr val="dk1"/>
                </a:solidFill>
                <a:latin typeface="Arial"/>
                <a:ea typeface="Arial"/>
                <a:cs typeface="Arial"/>
                <a:sym typeface="Arial"/>
              </a:defRPr>
            </a:lvl1pPr>
            <a:lvl2pPr indent="0" lvl="1" marL="0" marR="0" algn="r">
              <a:spcBef>
                <a:spcPts val="0"/>
              </a:spcBef>
              <a:spcAft>
                <a:spcPts val="0"/>
              </a:spcAft>
              <a:buNone/>
              <a:defRPr sz="7100">
                <a:solidFill>
                  <a:schemeClr val="dk1"/>
                </a:solidFill>
                <a:latin typeface="Arial"/>
                <a:ea typeface="Arial"/>
                <a:cs typeface="Arial"/>
                <a:sym typeface="Arial"/>
              </a:defRPr>
            </a:lvl2pPr>
            <a:lvl3pPr indent="0" lvl="2" marL="0" marR="0" algn="r">
              <a:spcBef>
                <a:spcPts val="0"/>
              </a:spcBef>
              <a:spcAft>
                <a:spcPts val="0"/>
              </a:spcAft>
              <a:buNone/>
              <a:defRPr sz="7100">
                <a:solidFill>
                  <a:schemeClr val="dk1"/>
                </a:solidFill>
                <a:latin typeface="Arial"/>
                <a:ea typeface="Arial"/>
                <a:cs typeface="Arial"/>
                <a:sym typeface="Arial"/>
              </a:defRPr>
            </a:lvl3pPr>
            <a:lvl4pPr indent="0" lvl="3" marL="0" marR="0" algn="r">
              <a:spcBef>
                <a:spcPts val="0"/>
              </a:spcBef>
              <a:spcAft>
                <a:spcPts val="0"/>
              </a:spcAft>
              <a:buNone/>
              <a:defRPr sz="7100">
                <a:solidFill>
                  <a:schemeClr val="dk1"/>
                </a:solidFill>
                <a:latin typeface="Arial"/>
                <a:ea typeface="Arial"/>
                <a:cs typeface="Arial"/>
                <a:sym typeface="Arial"/>
              </a:defRPr>
            </a:lvl4pPr>
            <a:lvl5pPr indent="0" lvl="4" marL="0" marR="0" algn="r">
              <a:spcBef>
                <a:spcPts val="0"/>
              </a:spcBef>
              <a:spcAft>
                <a:spcPts val="0"/>
              </a:spcAft>
              <a:buNone/>
              <a:defRPr sz="7100">
                <a:solidFill>
                  <a:schemeClr val="dk1"/>
                </a:solidFill>
                <a:latin typeface="Arial"/>
                <a:ea typeface="Arial"/>
                <a:cs typeface="Arial"/>
                <a:sym typeface="Arial"/>
              </a:defRPr>
            </a:lvl5pPr>
            <a:lvl6pPr indent="0" lvl="5" marL="0" marR="0" algn="r">
              <a:spcBef>
                <a:spcPts val="0"/>
              </a:spcBef>
              <a:spcAft>
                <a:spcPts val="0"/>
              </a:spcAft>
              <a:buNone/>
              <a:defRPr sz="7100">
                <a:solidFill>
                  <a:schemeClr val="dk1"/>
                </a:solidFill>
                <a:latin typeface="Arial"/>
                <a:ea typeface="Arial"/>
                <a:cs typeface="Arial"/>
                <a:sym typeface="Arial"/>
              </a:defRPr>
            </a:lvl6pPr>
            <a:lvl7pPr indent="0" lvl="6" marL="0" marR="0" algn="r">
              <a:spcBef>
                <a:spcPts val="0"/>
              </a:spcBef>
              <a:spcAft>
                <a:spcPts val="0"/>
              </a:spcAft>
              <a:buNone/>
              <a:defRPr sz="7100">
                <a:solidFill>
                  <a:schemeClr val="dk1"/>
                </a:solidFill>
                <a:latin typeface="Arial"/>
                <a:ea typeface="Arial"/>
                <a:cs typeface="Arial"/>
                <a:sym typeface="Arial"/>
              </a:defRPr>
            </a:lvl7pPr>
            <a:lvl8pPr indent="0" lvl="7" marL="0" marR="0" algn="r">
              <a:spcBef>
                <a:spcPts val="0"/>
              </a:spcBef>
              <a:spcAft>
                <a:spcPts val="0"/>
              </a:spcAft>
              <a:buNone/>
              <a:defRPr sz="7100">
                <a:solidFill>
                  <a:schemeClr val="dk1"/>
                </a:solidFill>
                <a:latin typeface="Arial"/>
                <a:ea typeface="Arial"/>
                <a:cs typeface="Arial"/>
                <a:sym typeface="Arial"/>
              </a:defRPr>
            </a:lvl8pPr>
            <a:lvl9pPr indent="0" lvl="8" marL="0" marR="0" algn="r">
              <a:spcBef>
                <a:spcPts val="0"/>
              </a:spcBef>
              <a:spcAft>
                <a:spcPts val="0"/>
              </a:spcAft>
              <a:buNone/>
              <a:defRPr sz="7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9"/>
          <p:cNvSpPr txBox="1"/>
          <p:nvPr>
            <p:ph type="title"/>
          </p:nvPr>
        </p:nvSpPr>
        <p:spPr>
          <a:xfrm>
            <a:off x="2193925" y="1317625"/>
            <a:ext cx="39503350" cy="5486400"/>
          </a:xfrm>
          <a:prstGeom prst="rect">
            <a:avLst/>
          </a:prstGeom>
          <a:noFill/>
          <a:ln>
            <a:noFill/>
          </a:ln>
        </p:spPr>
        <p:txBody>
          <a:bodyPr anchorCtr="0" anchor="ctr" bIns="235100" lIns="470200" spcFirstLastPara="1" rIns="470200" wrap="square" tIns="2351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2" name="Google Shape;62;p9"/>
          <p:cNvSpPr txBox="1"/>
          <p:nvPr>
            <p:ph idx="10" type="dt"/>
          </p:nvPr>
        </p:nvSpPr>
        <p:spPr>
          <a:xfrm>
            <a:off x="2193925" y="29978350"/>
            <a:ext cx="10242550" cy="2286000"/>
          </a:xfrm>
          <a:prstGeom prst="rect">
            <a:avLst/>
          </a:prstGeom>
          <a:noFill/>
          <a:ln>
            <a:noFill/>
          </a:ln>
        </p:spPr>
        <p:txBody>
          <a:bodyPr anchorCtr="0" anchor="t" bIns="235100" lIns="470200" spcFirstLastPara="1" rIns="470200" wrap="square" tIns="235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14995525" y="29978350"/>
            <a:ext cx="13900150" cy="2286000"/>
          </a:xfrm>
          <a:prstGeom prst="rect">
            <a:avLst/>
          </a:prstGeom>
          <a:noFill/>
          <a:ln>
            <a:noFill/>
          </a:ln>
        </p:spPr>
        <p:txBody>
          <a:bodyPr anchorCtr="0" anchor="t" bIns="235100" lIns="470200" spcFirstLastPara="1" rIns="470200" wrap="square" tIns="235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31454725" y="29978350"/>
            <a:ext cx="10242550" cy="2286000"/>
          </a:xfrm>
          <a:prstGeom prst="rect">
            <a:avLst/>
          </a:prstGeom>
          <a:noFill/>
          <a:ln>
            <a:noFill/>
          </a:ln>
        </p:spPr>
        <p:txBody>
          <a:bodyPr anchorCtr="0" anchor="t" bIns="235100" lIns="470200" spcFirstLastPara="1" rIns="470200" wrap="square" tIns="235100">
            <a:noAutofit/>
          </a:bodyPr>
          <a:lstStyle>
            <a:lvl1pPr indent="0" lvl="0" marL="0" marR="0" algn="r">
              <a:spcBef>
                <a:spcPts val="0"/>
              </a:spcBef>
              <a:spcAft>
                <a:spcPts val="0"/>
              </a:spcAft>
              <a:buNone/>
              <a:defRPr sz="7100">
                <a:solidFill>
                  <a:schemeClr val="dk1"/>
                </a:solidFill>
                <a:latin typeface="Arial"/>
                <a:ea typeface="Arial"/>
                <a:cs typeface="Arial"/>
                <a:sym typeface="Arial"/>
              </a:defRPr>
            </a:lvl1pPr>
            <a:lvl2pPr indent="0" lvl="1" marL="0" marR="0" algn="r">
              <a:spcBef>
                <a:spcPts val="0"/>
              </a:spcBef>
              <a:spcAft>
                <a:spcPts val="0"/>
              </a:spcAft>
              <a:buNone/>
              <a:defRPr sz="7100">
                <a:solidFill>
                  <a:schemeClr val="dk1"/>
                </a:solidFill>
                <a:latin typeface="Arial"/>
                <a:ea typeface="Arial"/>
                <a:cs typeface="Arial"/>
                <a:sym typeface="Arial"/>
              </a:defRPr>
            </a:lvl2pPr>
            <a:lvl3pPr indent="0" lvl="2" marL="0" marR="0" algn="r">
              <a:spcBef>
                <a:spcPts val="0"/>
              </a:spcBef>
              <a:spcAft>
                <a:spcPts val="0"/>
              </a:spcAft>
              <a:buNone/>
              <a:defRPr sz="7100">
                <a:solidFill>
                  <a:schemeClr val="dk1"/>
                </a:solidFill>
                <a:latin typeface="Arial"/>
                <a:ea typeface="Arial"/>
                <a:cs typeface="Arial"/>
                <a:sym typeface="Arial"/>
              </a:defRPr>
            </a:lvl3pPr>
            <a:lvl4pPr indent="0" lvl="3" marL="0" marR="0" algn="r">
              <a:spcBef>
                <a:spcPts val="0"/>
              </a:spcBef>
              <a:spcAft>
                <a:spcPts val="0"/>
              </a:spcAft>
              <a:buNone/>
              <a:defRPr sz="7100">
                <a:solidFill>
                  <a:schemeClr val="dk1"/>
                </a:solidFill>
                <a:latin typeface="Arial"/>
                <a:ea typeface="Arial"/>
                <a:cs typeface="Arial"/>
                <a:sym typeface="Arial"/>
              </a:defRPr>
            </a:lvl4pPr>
            <a:lvl5pPr indent="0" lvl="4" marL="0" marR="0" algn="r">
              <a:spcBef>
                <a:spcPts val="0"/>
              </a:spcBef>
              <a:spcAft>
                <a:spcPts val="0"/>
              </a:spcAft>
              <a:buNone/>
              <a:defRPr sz="7100">
                <a:solidFill>
                  <a:schemeClr val="dk1"/>
                </a:solidFill>
                <a:latin typeface="Arial"/>
                <a:ea typeface="Arial"/>
                <a:cs typeface="Arial"/>
                <a:sym typeface="Arial"/>
              </a:defRPr>
            </a:lvl5pPr>
            <a:lvl6pPr indent="0" lvl="5" marL="0" marR="0" algn="r">
              <a:spcBef>
                <a:spcPts val="0"/>
              </a:spcBef>
              <a:spcAft>
                <a:spcPts val="0"/>
              </a:spcAft>
              <a:buNone/>
              <a:defRPr sz="7100">
                <a:solidFill>
                  <a:schemeClr val="dk1"/>
                </a:solidFill>
                <a:latin typeface="Arial"/>
                <a:ea typeface="Arial"/>
                <a:cs typeface="Arial"/>
                <a:sym typeface="Arial"/>
              </a:defRPr>
            </a:lvl6pPr>
            <a:lvl7pPr indent="0" lvl="6" marL="0" marR="0" algn="r">
              <a:spcBef>
                <a:spcPts val="0"/>
              </a:spcBef>
              <a:spcAft>
                <a:spcPts val="0"/>
              </a:spcAft>
              <a:buNone/>
              <a:defRPr sz="7100">
                <a:solidFill>
                  <a:schemeClr val="dk1"/>
                </a:solidFill>
                <a:latin typeface="Arial"/>
                <a:ea typeface="Arial"/>
                <a:cs typeface="Arial"/>
                <a:sym typeface="Arial"/>
              </a:defRPr>
            </a:lvl7pPr>
            <a:lvl8pPr indent="0" lvl="7" marL="0" marR="0" algn="r">
              <a:spcBef>
                <a:spcPts val="0"/>
              </a:spcBef>
              <a:spcAft>
                <a:spcPts val="0"/>
              </a:spcAft>
              <a:buNone/>
              <a:defRPr sz="7100">
                <a:solidFill>
                  <a:schemeClr val="dk1"/>
                </a:solidFill>
                <a:latin typeface="Arial"/>
                <a:ea typeface="Arial"/>
                <a:cs typeface="Arial"/>
                <a:sym typeface="Arial"/>
              </a:defRPr>
            </a:lvl8pPr>
            <a:lvl9pPr indent="0" lvl="8" marL="0" marR="0" algn="r">
              <a:spcBef>
                <a:spcPts val="0"/>
              </a:spcBef>
              <a:spcAft>
                <a:spcPts val="0"/>
              </a:spcAft>
              <a:buNone/>
              <a:defRPr sz="7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 name="Shape 65"/>
        <p:cNvGrpSpPr/>
        <p:nvPr/>
      </p:nvGrpSpPr>
      <p:grpSpPr>
        <a:xfrm>
          <a:off x="0" y="0"/>
          <a:ext cx="0" cy="0"/>
          <a:chOff x="0" y="0"/>
          <a:chExt cx="0" cy="0"/>
        </a:xfrm>
      </p:grpSpPr>
      <p:sp>
        <p:nvSpPr>
          <p:cNvPr id="66" name="Google Shape;66;p10"/>
          <p:cNvSpPr txBox="1"/>
          <p:nvPr>
            <p:ph idx="10" type="dt"/>
          </p:nvPr>
        </p:nvSpPr>
        <p:spPr>
          <a:xfrm>
            <a:off x="2193925" y="29978350"/>
            <a:ext cx="10242550" cy="2286000"/>
          </a:xfrm>
          <a:prstGeom prst="rect">
            <a:avLst/>
          </a:prstGeom>
          <a:noFill/>
          <a:ln>
            <a:noFill/>
          </a:ln>
        </p:spPr>
        <p:txBody>
          <a:bodyPr anchorCtr="0" anchor="t" bIns="235100" lIns="470200" spcFirstLastPara="1" rIns="470200" wrap="square" tIns="235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1" type="ftr"/>
          </p:nvPr>
        </p:nvSpPr>
        <p:spPr>
          <a:xfrm>
            <a:off x="14995525" y="29978350"/>
            <a:ext cx="13900150" cy="2286000"/>
          </a:xfrm>
          <a:prstGeom prst="rect">
            <a:avLst/>
          </a:prstGeom>
          <a:noFill/>
          <a:ln>
            <a:noFill/>
          </a:ln>
        </p:spPr>
        <p:txBody>
          <a:bodyPr anchorCtr="0" anchor="t" bIns="235100" lIns="470200" spcFirstLastPara="1" rIns="470200" wrap="square" tIns="235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0"/>
          <p:cNvSpPr txBox="1"/>
          <p:nvPr>
            <p:ph idx="12" type="sldNum"/>
          </p:nvPr>
        </p:nvSpPr>
        <p:spPr>
          <a:xfrm>
            <a:off x="31454725" y="29978350"/>
            <a:ext cx="10242550" cy="2286000"/>
          </a:xfrm>
          <a:prstGeom prst="rect">
            <a:avLst/>
          </a:prstGeom>
          <a:noFill/>
          <a:ln>
            <a:noFill/>
          </a:ln>
        </p:spPr>
        <p:txBody>
          <a:bodyPr anchorCtr="0" anchor="t" bIns="235100" lIns="470200" spcFirstLastPara="1" rIns="470200" wrap="square" tIns="235100">
            <a:noAutofit/>
          </a:bodyPr>
          <a:lstStyle>
            <a:lvl1pPr indent="0" lvl="0" marL="0" marR="0" algn="r">
              <a:spcBef>
                <a:spcPts val="0"/>
              </a:spcBef>
              <a:spcAft>
                <a:spcPts val="0"/>
              </a:spcAft>
              <a:buNone/>
              <a:defRPr sz="7100">
                <a:solidFill>
                  <a:schemeClr val="dk1"/>
                </a:solidFill>
                <a:latin typeface="Arial"/>
                <a:ea typeface="Arial"/>
                <a:cs typeface="Arial"/>
                <a:sym typeface="Arial"/>
              </a:defRPr>
            </a:lvl1pPr>
            <a:lvl2pPr indent="0" lvl="1" marL="0" marR="0" algn="r">
              <a:spcBef>
                <a:spcPts val="0"/>
              </a:spcBef>
              <a:spcAft>
                <a:spcPts val="0"/>
              </a:spcAft>
              <a:buNone/>
              <a:defRPr sz="7100">
                <a:solidFill>
                  <a:schemeClr val="dk1"/>
                </a:solidFill>
                <a:latin typeface="Arial"/>
                <a:ea typeface="Arial"/>
                <a:cs typeface="Arial"/>
                <a:sym typeface="Arial"/>
              </a:defRPr>
            </a:lvl2pPr>
            <a:lvl3pPr indent="0" lvl="2" marL="0" marR="0" algn="r">
              <a:spcBef>
                <a:spcPts val="0"/>
              </a:spcBef>
              <a:spcAft>
                <a:spcPts val="0"/>
              </a:spcAft>
              <a:buNone/>
              <a:defRPr sz="7100">
                <a:solidFill>
                  <a:schemeClr val="dk1"/>
                </a:solidFill>
                <a:latin typeface="Arial"/>
                <a:ea typeface="Arial"/>
                <a:cs typeface="Arial"/>
                <a:sym typeface="Arial"/>
              </a:defRPr>
            </a:lvl3pPr>
            <a:lvl4pPr indent="0" lvl="3" marL="0" marR="0" algn="r">
              <a:spcBef>
                <a:spcPts val="0"/>
              </a:spcBef>
              <a:spcAft>
                <a:spcPts val="0"/>
              </a:spcAft>
              <a:buNone/>
              <a:defRPr sz="7100">
                <a:solidFill>
                  <a:schemeClr val="dk1"/>
                </a:solidFill>
                <a:latin typeface="Arial"/>
                <a:ea typeface="Arial"/>
                <a:cs typeface="Arial"/>
                <a:sym typeface="Arial"/>
              </a:defRPr>
            </a:lvl4pPr>
            <a:lvl5pPr indent="0" lvl="4" marL="0" marR="0" algn="r">
              <a:spcBef>
                <a:spcPts val="0"/>
              </a:spcBef>
              <a:spcAft>
                <a:spcPts val="0"/>
              </a:spcAft>
              <a:buNone/>
              <a:defRPr sz="7100">
                <a:solidFill>
                  <a:schemeClr val="dk1"/>
                </a:solidFill>
                <a:latin typeface="Arial"/>
                <a:ea typeface="Arial"/>
                <a:cs typeface="Arial"/>
                <a:sym typeface="Arial"/>
              </a:defRPr>
            </a:lvl5pPr>
            <a:lvl6pPr indent="0" lvl="5" marL="0" marR="0" algn="r">
              <a:spcBef>
                <a:spcPts val="0"/>
              </a:spcBef>
              <a:spcAft>
                <a:spcPts val="0"/>
              </a:spcAft>
              <a:buNone/>
              <a:defRPr sz="7100">
                <a:solidFill>
                  <a:schemeClr val="dk1"/>
                </a:solidFill>
                <a:latin typeface="Arial"/>
                <a:ea typeface="Arial"/>
                <a:cs typeface="Arial"/>
                <a:sym typeface="Arial"/>
              </a:defRPr>
            </a:lvl6pPr>
            <a:lvl7pPr indent="0" lvl="6" marL="0" marR="0" algn="r">
              <a:spcBef>
                <a:spcPts val="0"/>
              </a:spcBef>
              <a:spcAft>
                <a:spcPts val="0"/>
              </a:spcAft>
              <a:buNone/>
              <a:defRPr sz="7100">
                <a:solidFill>
                  <a:schemeClr val="dk1"/>
                </a:solidFill>
                <a:latin typeface="Arial"/>
                <a:ea typeface="Arial"/>
                <a:cs typeface="Arial"/>
                <a:sym typeface="Arial"/>
              </a:defRPr>
            </a:lvl7pPr>
            <a:lvl8pPr indent="0" lvl="7" marL="0" marR="0" algn="r">
              <a:spcBef>
                <a:spcPts val="0"/>
              </a:spcBef>
              <a:spcAft>
                <a:spcPts val="0"/>
              </a:spcAft>
              <a:buNone/>
              <a:defRPr sz="7100">
                <a:solidFill>
                  <a:schemeClr val="dk1"/>
                </a:solidFill>
                <a:latin typeface="Arial"/>
                <a:ea typeface="Arial"/>
                <a:cs typeface="Arial"/>
                <a:sym typeface="Arial"/>
              </a:defRPr>
            </a:lvl8pPr>
            <a:lvl9pPr indent="0" lvl="8" marL="0" marR="0" algn="r">
              <a:spcBef>
                <a:spcPts val="0"/>
              </a:spcBef>
              <a:spcAft>
                <a:spcPts val="0"/>
              </a:spcAft>
              <a:buNone/>
              <a:defRPr sz="7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9" name="Shape 69"/>
        <p:cNvGrpSpPr/>
        <p:nvPr/>
      </p:nvGrpSpPr>
      <p:grpSpPr>
        <a:xfrm>
          <a:off x="0" y="0"/>
          <a:ext cx="0" cy="0"/>
          <a:chOff x="0" y="0"/>
          <a:chExt cx="0" cy="0"/>
        </a:xfrm>
      </p:grpSpPr>
      <p:sp>
        <p:nvSpPr>
          <p:cNvPr id="70" name="Google Shape;70;p11"/>
          <p:cNvSpPr txBox="1"/>
          <p:nvPr>
            <p:ph type="title"/>
          </p:nvPr>
        </p:nvSpPr>
        <p:spPr>
          <a:xfrm>
            <a:off x="2193925" y="1311275"/>
            <a:ext cx="14439900" cy="5576888"/>
          </a:xfrm>
          <a:prstGeom prst="rect">
            <a:avLst/>
          </a:prstGeom>
          <a:noFill/>
          <a:ln>
            <a:noFill/>
          </a:ln>
        </p:spPr>
        <p:txBody>
          <a:bodyPr anchorCtr="0" anchor="b" bIns="235100" lIns="470200" spcFirstLastPara="1" rIns="470200" wrap="square" tIns="2351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1" name="Google Shape;71;p11"/>
          <p:cNvSpPr txBox="1"/>
          <p:nvPr>
            <p:ph idx="1" type="body"/>
          </p:nvPr>
        </p:nvSpPr>
        <p:spPr>
          <a:xfrm>
            <a:off x="17160875" y="1311275"/>
            <a:ext cx="24536400" cy="28093988"/>
          </a:xfrm>
          <a:prstGeom prst="rect">
            <a:avLst/>
          </a:prstGeom>
          <a:noFill/>
          <a:ln>
            <a:noFill/>
          </a:ln>
        </p:spPr>
        <p:txBody>
          <a:bodyPr anchorCtr="0" anchor="t" bIns="235100" lIns="470200" spcFirstLastPara="1" rIns="470200" wrap="square" tIns="2351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72" name="Google Shape;72;p11"/>
          <p:cNvSpPr txBox="1"/>
          <p:nvPr>
            <p:ph idx="2" type="body"/>
          </p:nvPr>
        </p:nvSpPr>
        <p:spPr>
          <a:xfrm>
            <a:off x="2193925" y="6888163"/>
            <a:ext cx="14439900" cy="22517100"/>
          </a:xfrm>
          <a:prstGeom prst="rect">
            <a:avLst/>
          </a:prstGeom>
          <a:noFill/>
          <a:ln>
            <a:noFill/>
          </a:ln>
        </p:spPr>
        <p:txBody>
          <a:bodyPr anchorCtr="0" anchor="t" bIns="235100" lIns="470200" spcFirstLastPara="1" rIns="470200" wrap="square" tIns="2351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73" name="Google Shape;73;p11"/>
          <p:cNvSpPr txBox="1"/>
          <p:nvPr>
            <p:ph idx="10" type="dt"/>
          </p:nvPr>
        </p:nvSpPr>
        <p:spPr>
          <a:xfrm>
            <a:off x="2193925" y="29978350"/>
            <a:ext cx="10242550" cy="2286000"/>
          </a:xfrm>
          <a:prstGeom prst="rect">
            <a:avLst/>
          </a:prstGeom>
          <a:noFill/>
          <a:ln>
            <a:noFill/>
          </a:ln>
        </p:spPr>
        <p:txBody>
          <a:bodyPr anchorCtr="0" anchor="t" bIns="235100" lIns="470200" spcFirstLastPara="1" rIns="470200" wrap="square" tIns="2351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1"/>
          <p:cNvSpPr txBox="1"/>
          <p:nvPr>
            <p:ph idx="11" type="ftr"/>
          </p:nvPr>
        </p:nvSpPr>
        <p:spPr>
          <a:xfrm>
            <a:off x="14995525" y="29978350"/>
            <a:ext cx="13900150" cy="2286000"/>
          </a:xfrm>
          <a:prstGeom prst="rect">
            <a:avLst/>
          </a:prstGeom>
          <a:noFill/>
          <a:ln>
            <a:noFill/>
          </a:ln>
        </p:spPr>
        <p:txBody>
          <a:bodyPr anchorCtr="0" anchor="t" bIns="235100" lIns="470200" spcFirstLastPara="1" rIns="470200" wrap="square" tIns="2351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1"/>
          <p:cNvSpPr txBox="1"/>
          <p:nvPr>
            <p:ph idx="12" type="sldNum"/>
          </p:nvPr>
        </p:nvSpPr>
        <p:spPr>
          <a:xfrm>
            <a:off x="31454725" y="29978350"/>
            <a:ext cx="10242550" cy="2286000"/>
          </a:xfrm>
          <a:prstGeom prst="rect">
            <a:avLst/>
          </a:prstGeom>
          <a:noFill/>
          <a:ln>
            <a:noFill/>
          </a:ln>
        </p:spPr>
        <p:txBody>
          <a:bodyPr anchorCtr="0" anchor="t" bIns="235100" lIns="470200" spcFirstLastPara="1" rIns="470200" wrap="square" tIns="235100">
            <a:noAutofit/>
          </a:bodyPr>
          <a:lstStyle>
            <a:lvl1pPr indent="0" lvl="0" marL="0" marR="0" algn="r">
              <a:spcBef>
                <a:spcPts val="0"/>
              </a:spcBef>
              <a:spcAft>
                <a:spcPts val="0"/>
              </a:spcAft>
              <a:buNone/>
              <a:defRPr sz="7100">
                <a:solidFill>
                  <a:schemeClr val="dk1"/>
                </a:solidFill>
                <a:latin typeface="Arial"/>
                <a:ea typeface="Arial"/>
                <a:cs typeface="Arial"/>
                <a:sym typeface="Arial"/>
              </a:defRPr>
            </a:lvl1pPr>
            <a:lvl2pPr indent="0" lvl="1" marL="0" marR="0" algn="r">
              <a:spcBef>
                <a:spcPts val="0"/>
              </a:spcBef>
              <a:spcAft>
                <a:spcPts val="0"/>
              </a:spcAft>
              <a:buNone/>
              <a:defRPr sz="7100">
                <a:solidFill>
                  <a:schemeClr val="dk1"/>
                </a:solidFill>
                <a:latin typeface="Arial"/>
                <a:ea typeface="Arial"/>
                <a:cs typeface="Arial"/>
                <a:sym typeface="Arial"/>
              </a:defRPr>
            </a:lvl2pPr>
            <a:lvl3pPr indent="0" lvl="2" marL="0" marR="0" algn="r">
              <a:spcBef>
                <a:spcPts val="0"/>
              </a:spcBef>
              <a:spcAft>
                <a:spcPts val="0"/>
              </a:spcAft>
              <a:buNone/>
              <a:defRPr sz="7100">
                <a:solidFill>
                  <a:schemeClr val="dk1"/>
                </a:solidFill>
                <a:latin typeface="Arial"/>
                <a:ea typeface="Arial"/>
                <a:cs typeface="Arial"/>
                <a:sym typeface="Arial"/>
              </a:defRPr>
            </a:lvl3pPr>
            <a:lvl4pPr indent="0" lvl="3" marL="0" marR="0" algn="r">
              <a:spcBef>
                <a:spcPts val="0"/>
              </a:spcBef>
              <a:spcAft>
                <a:spcPts val="0"/>
              </a:spcAft>
              <a:buNone/>
              <a:defRPr sz="7100">
                <a:solidFill>
                  <a:schemeClr val="dk1"/>
                </a:solidFill>
                <a:latin typeface="Arial"/>
                <a:ea typeface="Arial"/>
                <a:cs typeface="Arial"/>
                <a:sym typeface="Arial"/>
              </a:defRPr>
            </a:lvl4pPr>
            <a:lvl5pPr indent="0" lvl="4" marL="0" marR="0" algn="r">
              <a:spcBef>
                <a:spcPts val="0"/>
              </a:spcBef>
              <a:spcAft>
                <a:spcPts val="0"/>
              </a:spcAft>
              <a:buNone/>
              <a:defRPr sz="7100">
                <a:solidFill>
                  <a:schemeClr val="dk1"/>
                </a:solidFill>
                <a:latin typeface="Arial"/>
                <a:ea typeface="Arial"/>
                <a:cs typeface="Arial"/>
                <a:sym typeface="Arial"/>
              </a:defRPr>
            </a:lvl5pPr>
            <a:lvl6pPr indent="0" lvl="5" marL="0" marR="0" algn="r">
              <a:spcBef>
                <a:spcPts val="0"/>
              </a:spcBef>
              <a:spcAft>
                <a:spcPts val="0"/>
              </a:spcAft>
              <a:buNone/>
              <a:defRPr sz="7100">
                <a:solidFill>
                  <a:schemeClr val="dk1"/>
                </a:solidFill>
                <a:latin typeface="Arial"/>
                <a:ea typeface="Arial"/>
                <a:cs typeface="Arial"/>
                <a:sym typeface="Arial"/>
              </a:defRPr>
            </a:lvl6pPr>
            <a:lvl7pPr indent="0" lvl="6" marL="0" marR="0" algn="r">
              <a:spcBef>
                <a:spcPts val="0"/>
              </a:spcBef>
              <a:spcAft>
                <a:spcPts val="0"/>
              </a:spcAft>
              <a:buNone/>
              <a:defRPr sz="7100">
                <a:solidFill>
                  <a:schemeClr val="dk1"/>
                </a:solidFill>
                <a:latin typeface="Arial"/>
                <a:ea typeface="Arial"/>
                <a:cs typeface="Arial"/>
                <a:sym typeface="Arial"/>
              </a:defRPr>
            </a:lvl7pPr>
            <a:lvl8pPr indent="0" lvl="7" marL="0" marR="0" algn="r">
              <a:spcBef>
                <a:spcPts val="0"/>
              </a:spcBef>
              <a:spcAft>
                <a:spcPts val="0"/>
              </a:spcAft>
              <a:buNone/>
              <a:defRPr sz="7100">
                <a:solidFill>
                  <a:schemeClr val="dk1"/>
                </a:solidFill>
                <a:latin typeface="Arial"/>
                <a:ea typeface="Arial"/>
                <a:cs typeface="Arial"/>
                <a:sym typeface="Arial"/>
              </a:defRPr>
            </a:lvl8pPr>
            <a:lvl9pPr indent="0" lvl="8" marL="0" marR="0" algn="r">
              <a:spcBef>
                <a:spcPts val="0"/>
              </a:spcBef>
              <a:spcAft>
                <a:spcPts val="0"/>
              </a:spcAft>
              <a:buNone/>
              <a:defRPr sz="7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theme" Target="../theme/theme2.xml"/><Relationship Id="rId14" Type="http://schemas.openxmlformats.org/officeDocument/2006/relationships/slideLayout" Target="../slideLayouts/slideLayout1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
          <p:cNvSpPr txBox="1"/>
          <p:nvPr>
            <p:ph type="title"/>
          </p:nvPr>
        </p:nvSpPr>
        <p:spPr>
          <a:xfrm>
            <a:off x="2193925" y="1317625"/>
            <a:ext cx="39503350" cy="5486400"/>
          </a:xfrm>
          <a:prstGeom prst="rect">
            <a:avLst/>
          </a:prstGeom>
          <a:noFill/>
          <a:ln>
            <a:noFill/>
          </a:ln>
        </p:spPr>
        <p:txBody>
          <a:bodyPr anchorCtr="0" anchor="ctr" bIns="235100" lIns="470200" spcFirstLastPara="1" rIns="470200" wrap="square" tIns="235100">
            <a:noAutofit/>
          </a:bodyPr>
          <a:lstStyle>
            <a:lvl1pPr lvl="0" marR="0" rtl="0" algn="ctr">
              <a:spcBef>
                <a:spcPts val="0"/>
              </a:spcBef>
              <a:spcAft>
                <a:spcPts val="0"/>
              </a:spcAft>
              <a:buSzPts val="1400"/>
              <a:buNone/>
              <a:defRPr b="0" i="0" sz="227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227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227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227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227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227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227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227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22700" u="none" cap="none" strike="noStrike">
                <a:solidFill>
                  <a:schemeClr val="dk2"/>
                </a:solidFill>
                <a:latin typeface="Arial"/>
                <a:ea typeface="Arial"/>
                <a:cs typeface="Arial"/>
                <a:sym typeface="Arial"/>
              </a:defRPr>
            </a:lvl9pPr>
          </a:lstStyle>
          <a:p/>
        </p:txBody>
      </p:sp>
      <p:sp>
        <p:nvSpPr>
          <p:cNvPr id="11" name="Google Shape;11;p2"/>
          <p:cNvSpPr txBox="1"/>
          <p:nvPr>
            <p:ph idx="1" type="body"/>
          </p:nvPr>
        </p:nvSpPr>
        <p:spPr>
          <a:xfrm>
            <a:off x="2193925" y="7680325"/>
            <a:ext cx="39503350" cy="21726525"/>
          </a:xfrm>
          <a:prstGeom prst="rect">
            <a:avLst/>
          </a:prstGeom>
          <a:noFill/>
          <a:ln>
            <a:noFill/>
          </a:ln>
        </p:spPr>
        <p:txBody>
          <a:bodyPr anchorCtr="0" anchor="t" bIns="235100" lIns="470200" spcFirstLastPara="1" rIns="470200" wrap="square" tIns="235100">
            <a:noAutofit/>
          </a:bodyPr>
          <a:lstStyle>
            <a:lvl1pPr indent="-1276350" lvl="0" marL="457200" marR="0" rtl="0" algn="l">
              <a:spcBef>
                <a:spcPts val="3300"/>
              </a:spcBef>
              <a:spcAft>
                <a:spcPts val="0"/>
              </a:spcAft>
              <a:buClr>
                <a:schemeClr val="dk1"/>
              </a:buClr>
              <a:buSzPts val="16500"/>
              <a:buFont typeface="Arial"/>
              <a:buChar char="•"/>
              <a:defRPr b="0" i="0" sz="16500" u="none" cap="none" strike="noStrike">
                <a:solidFill>
                  <a:schemeClr val="dk1"/>
                </a:solidFill>
                <a:latin typeface="Arial"/>
                <a:ea typeface="Arial"/>
                <a:cs typeface="Arial"/>
                <a:sym typeface="Arial"/>
              </a:defRPr>
            </a:lvl1pPr>
            <a:lvl2pPr indent="-1143000" lvl="1" marL="914400" marR="0" rtl="0" algn="l">
              <a:spcBef>
                <a:spcPts val="2880"/>
              </a:spcBef>
              <a:spcAft>
                <a:spcPts val="0"/>
              </a:spcAft>
              <a:buClr>
                <a:schemeClr val="dk1"/>
              </a:buClr>
              <a:buSzPts val="14400"/>
              <a:buFont typeface="Arial"/>
              <a:buChar char="–"/>
              <a:defRPr b="0" i="0" sz="14400" u="none" cap="none" strike="noStrike">
                <a:solidFill>
                  <a:schemeClr val="dk1"/>
                </a:solidFill>
                <a:latin typeface="Arial"/>
                <a:ea typeface="Arial"/>
                <a:cs typeface="Arial"/>
                <a:sym typeface="Arial"/>
              </a:defRPr>
            </a:lvl2pPr>
            <a:lvl3pPr indent="-1016000" lvl="2" marL="1371600" marR="0" rtl="0" algn="l">
              <a:spcBef>
                <a:spcPts val="2480"/>
              </a:spcBef>
              <a:spcAft>
                <a:spcPts val="0"/>
              </a:spcAft>
              <a:buClr>
                <a:schemeClr val="dk1"/>
              </a:buClr>
              <a:buSzPts val="12400"/>
              <a:buFont typeface="Arial"/>
              <a:buChar char="•"/>
              <a:defRPr b="0" i="0" sz="12400" u="none" cap="none" strike="noStrike">
                <a:solidFill>
                  <a:schemeClr val="dk1"/>
                </a:solidFill>
                <a:latin typeface="Arial"/>
                <a:ea typeface="Arial"/>
                <a:cs typeface="Arial"/>
                <a:sym typeface="Arial"/>
              </a:defRPr>
            </a:lvl3pPr>
            <a:lvl4pPr indent="-882650" lvl="3" marL="1828800" marR="0" rtl="0" algn="l">
              <a:spcBef>
                <a:spcPts val="2060"/>
              </a:spcBef>
              <a:spcAft>
                <a:spcPts val="0"/>
              </a:spcAft>
              <a:buClr>
                <a:schemeClr val="dk1"/>
              </a:buClr>
              <a:buSzPts val="10300"/>
              <a:buFont typeface="Arial"/>
              <a:buChar char="–"/>
              <a:defRPr b="0" i="0" sz="10300" u="none" cap="none" strike="noStrike">
                <a:solidFill>
                  <a:schemeClr val="dk1"/>
                </a:solidFill>
                <a:latin typeface="Arial"/>
                <a:ea typeface="Arial"/>
                <a:cs typeface="Arial"/>
                <a:sym typeface="Arial"/>
              </a:defRPr>
            </a:lvl4pPr>
            <a:lvl5pPr indent="-882650" lvl="4" marL="2286000" marR="0" rtl="0" algn="l">
              <a:spcBef>
                <a:spcPts val="2060"/>
              </a:spcBef>
              <a:spcAft>
                <a:spcPts val="0"/>
              </a:spcAft>
              <a:buClr>
                <a:schemeClr val="dk1"/>
              </a:buClr>
              <a:buSzPts val="10300"/>
              <a:buFont typeface="Arial"/>
              <a:buChar char="»"/>
              <a:defRPr b="0" i="0" sz="10300" u="none" cap="none" strike="noStrike">
                <a:solidFill>
                  <a:schemeClr val="dk1"/>
                </a:solidFill>
                <a:latin typeface="Arial"/>
                <a:ea typeface="Arial"/>
                <a:cs typeface="Arial"/>
                <a:sym typeface="Arial"/>
              </a:defRPr>
            </a:lvl5pPr>
            <a:lvl6pPr indent="-882650" lvl="5" marL="2743200" marR="0" rtl="0" algn="l">
              <a:spcBef>
                <a:spcPts val="2060"/>
              </a:spcBef>
              <a:spcAft>
                <a:spcPts val="0"/>
              </a:spcAft>
              <a:buClr>
                <a:schemeClr val="dk1"/>
              </a:buClr>
              <a:buSzPts val="10300"/>
              <a:buFont typeface="Arial"/>
              <a:buChar char="»"/>
              <a:defRPr b="0" i="0" sz="10300" u="none" cap="none" strike="noStrike">
                <a:solidFill>
                  <a:schemeClr val="dk1"/>
                </a:solidFill>
                <a:latin typeface="Arial"/>
                <a:ea typeface="Arial"/>
                <a:cs typeface="Arial"/>
                <a:sym typeface="Arial"/>
              </a:defRPr>
            </a:lvl6pPr>
            <a:lvl7pPr indent="-882650" lvl="6" marL="3200400" marR="0" rtl="0" algn="l">
              <a:spcBef>
                <a:spcPts val="2060"/>
              </a:spcBef>
              <a:spcAft>
                <a:spcPts val="0"/>
              </a:spcAft>
              <a:buClr>
                <a:schemeClr val="dk1"/>
              </a:buClr>
              <a:buSzPts val="10300"/>
              <a:buFont typeface="Arial"/>
              <a:buChar char="»"/>
              <a:defRPr b="0" i="0" sz="10300" u="none" cap="none" strike="noStrike">
                <a:solidFill>
                  <a:schemeClr val="dk1"/>
                </a:solidFill>
                <a:latin typeface="Arial"/>
                <a:ea typeface="Arial"/>
                <a:cs typeface="Arial"/>
                <a:sym typeface="Arial"/>
              </a:defRPr>
            </a:lvl7pPr>
            <a:lvl8pPr indent="-882650" lvl="7" marL="3657600" marR="0" rtl="0" algn="l">
              <a:spcBef>
                <a:spcPts val="2060"/>
              </a:spcBef>
              <a:spcAft>
                <a:spcPts val="0"/>
              </a:spcAft>
              <a:buClr>
                <a:schemeClr val="dk1"/>
              </a:buClr>
              <a:buSzPts val="10300"/>
              <a:buFont typeface="Arial"/>
              <a:buChar char="»"/>
              <a:defRPr b="0" i="0" sz="10300" u="none" cap="none" strike="noStrike">
                <a:solidFill>
                  <a:schemeClr val="dk1"/>
                </a:solidFill>
                <a:latin typeface="Arial"/>
                <a:ea typeface="Arial"/>
                <a:cs typeface="Arial"/>
                <a:sym typeface="Arial"/>
              </a:defRPr>
            </a:lvl8pPr>
            <a:lvl9pPr indent="-882650" lvl="8" marL="4114800" marR="0" rtl="0" algn="l">
              <a:spcBef>
                <a:spcPts val="2060"/>
              </a:spcBef>
              <a:spcAft>
                <a:spcPts val="0"/>
              </a:spcAft>
              <a:buClr>
                <a:schemeClr val="dk1"/>
              </a:buClr>
              <a:buSzPts val="10300"/>
              <a:buFont typeface="Arial"/>
              <a:buChar char="»"/>
              <a:defRPr b="0" i="0" sz="10300" u="none" cap="none" strike="noStrike">
                <a:solidFill>
                  <a:schemeClr val="dk1"/>
                </a:solidFill>
                <a:latin typeface="Arial"/>
                <a:ea typeface="Arial"/>
                <a:cs typeface="Arial"/>
                <a:sym typeface="Arial"/>
              </a:defRPr>
            </a:lvl9pPr>
          </a:lstStyle>
          <a:p/>
        </p:txBody>
      </p:sp>
      <p:sp>
        <p:nvSpPr>
          <p:cNvPr id="12" name="Google Shape;12;p2"/>
          <p:cNvSpPr txBox="1"/>
          <p:nvPr>
            <p:ph idx="10" type="dt"/>
          </p:nvPr>
        </p:nvSpPr>
        <p:spPr>
          <a:xfrm>
            <a:off x="2193925" y="29978350"/>
            <a:ext cx="10242550" cy="2286000"/>
          </a:xfrm>
          <a:prstGeom prst="rect">
            <a:avLst/>
          </a:prstGeom>
          <a:noFill/>
          <a:ln>
            <a:noFill/>
          </a:ln>
        </p:spPr>
        <p:txBody>
          <a:bodyPr anchorCtr="0" anchor="t" bIns="235100" lIns="470200" spcFirstLastPara="1" rIns="470200" wrap="square" tIns="235100">
            <a:noAutofit/>
          </a:bodyPr>
          <a:lstStyle>
            <a:lvl1pPr lvl="0" marR="0" rtl="0" algn="l">
              <a:spcBef>
                <a:spcPts val="0"/>
              </a:spcBef>
              <a:spcAft>
                <a:spcPts val="0"/>
              </a:spcAft>
              <a:buSzPts val="1400"/>
              <a:buNone/>
              <a:defRPr b="0" i="0" sz="71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3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3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3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3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3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3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3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3800" u="none" cap="none" strike="noStrike">
                <a:solidFill>
                  <a:schemeClr val="dk1"/>
                </a:solidFill>
                <a:latin typeface="Arial"/>
                <a:ea typeface="Arial"/>
                <a:cs typeface="Arial"/>
                <a:sym typeface="Arial"/>
              </a:defRPr>
            </a:lvl9pPr>
          </a:lstStyle>
          <a:p/>
        </p:txBody>
      </p:sp>
      <p:sp>
        <p:nvSpPr>
          <p:cNvPr id="13" name="Google Shape;13;p2"/>
          <p:cNvSpPr txBox="1"/>
          <p:nvPr>
            <p:ph idx="11" type="ftr"/>
          </p:nvPr>
        </p:nvSpPr>
        <p:spPr>
          <a:xfrm>
            <a:off x="14995525" y="29978350"/>
            <a:ext cx="13900150" cy="2286000"/>
          </a:xfrm>
          <a:prstGeom prst="rect">
            <a:avLst/>
          </a:prstGeom>
          <a:noFill/>
          <a:ln>
            <a:noFill/>
          </a:ln>
        </p:spPr>
        <p:txBody>
          <a:bodyPr anchorCtr="0" anchor="t" bIns="235100" lIns="470200" spcFirstLastPara="1" rIns="470200" wrap="square" tIns="235100">
            <a:noAutofit/>
          </a:bodyPr>
          <a:lstStyle>
            <a:lvl1pPr lvl="0" marR="0" rtl="0" algn="ctr">
              <a:spcBef>
                <a:spcPts val="0"/>
              </a:spcBef>
              <a:spcAft>
                <a:spcPts val="0"/>
              </a:spcAft>
              <a:buSzPts val="1400"/>
              <a:buNone/>
              <a:defRPr b="0" i="0" sz="71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3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3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3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3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3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3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3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3800" u="none" cap="none" strike="noStrike">
                <a:solidFill>
                  <a:schemeClr val="dk1"/>
                </a:solidFill>
                <a:latin typeface="Arial"/>
                <a:ea typeface="Arial"/>
                <a:cs typeface="Arial"/>
                <a:sym typeface="Arial"/>
              </a:defRPr>
            </a:lvl9pPr>
          </a:lstStyle>
          <a:p/>
        </p:txBody>
      </p:sp>
      <p:sp>
        <p:nvSpPr>
          <p:cNvPr id="14" name="Google Shape;14;p2"/>
          <p:cNvSpPr txBox="1"/>
          <p:nvPr>
            <p:ph idx="12" type="sldNum"/>
          </p:nvPr>
        </p:nvSpPr>
        <p:spPr>
          <a:xfrm>
            <a:off x="31454725" y="29978350"/>
            <a:ext cx="10242550" cy="2286000"/>
          </a:xfrm>
          <a:prstGeom prst="rect">
            <a:avLst/>
          </a:prstGeom>
          <a:noFill/>
          <a:ln>
            <a:noFill/>
          </a:ln>
        </p:spPr>
        <p:txBody>
          <a:bodyPr anchorCtr="0" anchor="t" bIns="235100" lIns="470200" spcFirstLastPara="1" rIns="470200" wrap="square" tIns="235100">
            <a:noAutofit/>
          </a:bodyPr>
          <a:lstStyle>
            <a:lvl1pPr indent="0" lvl="0" marL="0" marR="0" rtl="0" algn="r">
              <a:spcBef>
                <a:spcPts val="0"/>
              </a:spcBef>
              <a:spcAft>
                <a:spcPts val="0"/>
              </a:spcAft>
              <a:buNone/>
              <a:defRPr b="0" i="0" sz="71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71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71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71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71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71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71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71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7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2"/>
          <p:cNvPicPr preferRelativeResize="0"/>
          <p:nvPr/>
        </p:nvPicPr>
        <p:blipFill rotWithShape="1">
          <a:blip r:embed="rId1">
            <a:alphaModFix/>
          </a:blip>
          <a:srcRect b="0" l="0" r="0" t="0"/>
          <a:stretch/>
        </p:blipFill>
        <p:spPr>
          <a:xfrm rot="-5400000">
            <a:off x="-11074400" y="16459200"/>
            <a:ext cx="14274800" cy="3937000"/>
          </a:xfrm>
          <a:prstGeom prst="rect">
            <a:avLst/>
          </a:prstGeom>
          <a:noFill/>
          <a:ln>
            <a:noFill/>
          </a:ln>
        </p:spPr>
      </p:pic>
      <p:pic>
        <p:nvPicPr>
          <p:cNvPr id="16" name="Google Shape;16;p2"/>
          <p:cNvPicPr preferRelativeResize="0"/>
          <p:nvPr/>
        </p:nvPicPr>
        <p:blipFill rotWithShape="1">
          <a:blip r:embed="rId1">
            <a:alphaModFix/>
          </a:blip>
          <a:srcRect b="0" l="0" r="0" t="0"/>
          <a:stretch/>
        </p:blipFill>
        <p:spPr>
          <a:xfrm rot="5400000">
            <a:off x="40690800" y="16459200"/>
            <a:ext cx="14274800" cy="3937000"/>
          </a:xfrm>
          <a:prstGeom prst="rect">
            <a:avLst/>
          </a:prstGeom>
          <a:noFill/>
          <a:ln>
            <a:noFill/>
          </a:ln>
        </p:spPr>
      </p:pic>
      <p:pic>
        <p:nvPicPr>
          <p:cNvPr id="17" name="Google Shape;17;p2"/>
          <p:cNvPicPr preferRelativeResize="0"/>
          <p:nvPr/>
        </p:nvPicPr>
        <p:blipFill rotWithShape="1">
          <a:blip r:embed="rId2">
            <a:alphaModFix/>
          </a:blip>
          <a:srcRect b="0" l="0" r="0" t="0"/>
          <a:stretch/>
        </p:blipFill>
        <p:spPr>
          <a:xfrm>
            <a:off x="6946900" y="33426400"/>
            <a:ext cx="29997400" cy="1447800"/>
          </a:xfrm>
          <a:prstGeom prst="rect">
            <a:avLst/>
          </a:prstGeom>
          <a:noFill/>
          <a:ln>
            <a:noFill/>
          </a:ln>
        </p:spPr>
      </p:pic>
      <p:sp>
        <p:nvSpPr>
          <p:cNvPr id="18" name="Google Shape;18;p2"/>
          <p:cNvSpPr/>
          <p:nvPr/>
        </p:nvSpPr>
        <p:spPr>
          <a:xfrm>
            <a:off x="6946900" y="33997900"/>
            <a:ext cx="21945600" cy="1270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4560" u="none" cap="none" strike="noStrike">
                <a:solidFill>
                  <a:srgbClr val="808080"/>
                </a:solidFill>
                <a:latin typeface="Arial"/>
                <a:ea typeface="Arial"/>
                <a:cs typeface="Arial"/>
                <a:sym typeface="Arial"/>
              </a:rPr>
              <a:t>Template ID: philosophicalseafoam  Size: 48x36</a:t>
            </a:r>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8.png"/><Relationship Id="rId13" Type="http://schemas.openxmlformats.org/officeDocument/2006/relationships/image" Target="../media/image5.png"/><Relationship Id="rId12"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7.jpg"/><Relationship Id="rId9" Type="http://schemas.openxmlformats.org/officeDocument/2006/relationships/image" Target="../media/image14.png"/><Relationship Id="rId1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3.png"/><Relationship Id="rId8"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5D5CD"/>
        </a:solidFill>
      </p:bgPr>
    </p:bg>
    <p:spTree>
      <p:nvGrpSpPr>
        <p:cNvPr id="99" name="Shape 99"/>
        <p:cNvGrpSpPr/>
        <p:nvPr/>
      </p:nvGrpSpPr>
      <p:grpSpPr>
        <a:xfrm>
          <a:off x="0" y="0"/>
          <a:ext cx="0" cy="0"/>
          <a:chOff x="0" y="0"/>
          <a:chExt cx="0" cy="0"/>
        </a:xfrm>
      </p:grpSpPr>
      <p:sp>
        <p:nvSpPr>
          <p:cNvPr id="100" name="Google Shape;100;p1"/>
          <p:cNvSpPr txBox="1"/>
          <p:nvPr/>
        </p:nvSpPr>
        <p:spPr>
          <a:xfrm>
            <a:off x="0" y="-50187"/>
            <a:ext cx="43972362" cy="7056290"/>
          </a:xfrm>
          <a:prstGeom prst="rect">
            <a:avLst/>
          </a:prstGeom>
          <a:solidFill>
            <a:srgbClr val="028260"/>
          </a:solidFill>
          <a:ln>
            <a:noFill/>
          </a:ln>
        </p:spPr>
        <p:txBody>
          <a:bodyPr anchorCtr="0" anchor="ctr" bIns="188100" lIns="376200" spcFirstLastPara="1" rIns="376200" wrap="square" tIns="188100">
            <a:noAutofit/>
          </a:bodyPr>
          <a:lstStyle/>
          <a:p>
            <a:pPr indent="0" lvl="0" marL="0" marR="0" rtl="0" algn="ctr">
              <a:spcBef>
                <a:spcPts val="0"/>
              </a:spcBef>
              <a:spcAft>
                <a:spcPts val="0"/>
              </a:spcAft>
              <a:buNone/>
            </a:pPr>
            <a:r>
              <a:t/>
            </a:r>
            <a:endParaRPr b="0" i="1" sz="4800" u="none" cap="none" strike="noStrike">
              <a:solidFill>
                <a:schemeClr val="lt1"/>
              </a:solidFill>
              <a:latin typeface="Arial"/>
              <a:ea typeface="Arial"/>
              <a:cs typeface="Arial"/>
              <a:sym typeface="Arial"/>
            </a:endParaRPr>
          </a:p>
        </p:txBody>
      </p:sp>
      <p:sp>
        <p:nvSpPr>
          <p:cNvPr id="101" name="Google Shape;101;p1"/>
          <p:cNvSpPr txBox="1"/>
          <p:nvPr/>
        </p:nvSpPr>
        <p:spPr>
          <a:xfrm>
            <a:off x="1371600" y="1348462"/>
            <a:ext cx="41148000" cy="2746935"/>
          </a:xfrm>
          <a:prstGeom prst="rect">
            <a:avLst/>
          </a:prstGeom>
          <a:noFill/>
          <a:ln>
            <a:noFill/>
          </a:ln>
        </p:spPr>
        <p:txBody>
          <a:bodyPr anchorCtr="0" anchor="t" bIns="64000" lIns="128000" spcFirstLastPara="1" rIns="128000" wrap="square" tIns="64000">
            <a:noAutofit/>
          </a:bodyPr>
          <a:lstStyle/>
          <a:p>
            <a:pPr indent="0" lvl="0" marL="0" marR="0" rtl="0" algn="ctr">
              <a:spcBef>
                <a:spcPts val="0"/>
              </a:spcBef>
              <a:spcAft>
                <a:spcPts val="0"/>
              </a:spcAft>
              <a:buNone/>
            </a:pPr>
            <a:r>
              <a:rPr b="1" i="0" lang="en-US" sz="8500" u="none" cap="none" strike="noStrike">
                <a:solidFill>
                  <a:schemeClr val="lt1"/>
                </a:solidFill>
                <a:latin typeface="Amaranth"/>
                <a:ea typeface="Amaranth"/>
                <a:cs typeface="Amaranth"/>
                <a:sym typeface="Amaranth"/>
              </a:rPr>
              <a:t>Underground Operations at SURF: Day-to-Day Life and Troubleshooting in the LUX-ZEPLIN Dark Matter D</a:t>
            </a:r>
            <a:r>
              <a:rPr b="1" lang="en-US" sz="8500">
                <a:solidFill>
                  <a:schemeClr val="lt1"/>
                </a:solidFill>
                <a:latin typeface="Amaranth"/>
                <a:ea typeface="Amaranth"/>
                <a:cs typeface="Amaranth"/>
                <a:sym typeface="Amaranth"/>
              </a:rPr>
              <a:t>etector</a:t>
            </a:r>
            <a:endParaRPr/>
          </a:p>
        </p:txBody>
      </p:sp>
      <p:sp>
        <p:nvSpPr>
          <p:cNvPr id="102" name="Google Shape;102;p1"/>
          <p:cNvSpPr txBox="1"/>
          <p:nvPr/>
        </p:nvSpPr>
        <p:spPr>
          <a:xfrm>
            <a:off x="12681097" y="4117655"/>
            <a:ext cx="17477693" cy="2468368"/>
          </a:xfrm>
          <a:prstGeom prst="rect">
            <a:avLst/>
          </a:prstGeom>
          <a:noFill/>
          <a:ln>
            <a:noFill/>
          </a:ln>
        </p:spPr>
        <p:txBody>
          <a:bodyPr anchorCtr="0" anchor="t" bIns="64000" lIns="128000" spcFirstLastPara="1" rIns="128000" wrap="square" tIns="64000">
            <a:spAutoFit/>
          </a:bodyPr>
          <a:lstStyle/>
          <a:p>
            <a:pPr indent="0" lvl="0" marL="0" marR="0" rtl="0" algn="ctr">
              <a:spcBef>
                <a:spcPts val="0"/>
              </a:spcBef>
              <a:spcAft>
                <a:spcPts val="0"/>
              </a:spcAft>
              <a:buNone/>
            </a:pPr>
            <a:r>
              <a:rPr b="0" i="0" lang="en-US" sz="5600" u="none" cap="none" strike="noStrike">
                <a:solidFill>
                  <a:schemeClr val="lt1"/>
                </a:solidFill>
                <a:latin typeface="Titillium Web"/>
                <a:ea typeface="Titillium Web"/>
                <a:cs typeface="Titillium Web"/>
                <a:sym typeface="Titillium Web"/>
              </a:rPr>
              <a:t>Isabella Lopez</a:t>
            </a:r>
            <a:r>
              <a:rPr b="0" baseline="30000" i="0" lang="en-US" sz="5600" u="none" cap="none" strike="noStrike">
                <a:solidFill>
                  <a:schemeClr val="lt1"/>
                </a:solidFill>
                <a:latin typeface="Titillium Web"/>
                <a:ea typeface="Titillium Web"/>
                <a:cs typeface="Titillium Web"/>
                <a:sym typeface="Titillium Web"/>
              </a:rPr>
              <a:t>1</a:t>
            </a:r>
            <a:r>
              <a:rPr b="0" i="0" lang="en-US" sz="5600" u="none" cap="none" strike="noStrike">
                <a:solidFill>
                  <a:schemeClr val="lt1"/>
                </a:solidFill>
                <a:latin typeface="Titillium Web"/>
                <a:ea typeface="Titillium Web"/>
                <a:cs typeface="Titillium Web"/>
                <a:sym typeface="Titillium Web"/>
              </a:rPr>
              <a:t>, George Homenides</a:t>
            </a:r>
            <a:r>
              <a:rPr b="0" baseline="30000" i="0" lang="en-US" sz="5600" u="none" cap="none" strike="noStrike">
                <a:solidFill>
                  <a:schemeClr val="lt1"/>
                </a:solidFill>
                <a:latin typeface="Titillium Web"/>
                <a:ea typeface="Titillium Web"/>
                <a:cs typeface="Titillium Web"/>
                <a:sym typeface="Titillium Web"/>
              </a:rPr>
              <a:t>2,3</a:t>
            </a:r>
            <a:r>
              <a:rPr b="0" i="0" lang="en-US" sz="5600" u="none" cap="none" strike="noStrike">
                <a:solidFill>
                  <a:schemeClr val="lt1"/>
                </a:solidFill>
                <a:latin typeface="Titillium Web"/>
                <a:ea typeface="Titillium Web"/>
                <a:cs typeface="Titillium Web"/>
                <a:sym typeface="Titillium Web"/>
              </a:rPr>
              <a:t>, Doug Tiedt</a:t>
            </a:r>
            <a:r>
              <a:rPr b="0" baseline="30000" i="0" lang="en-US" sz="5600" u="none" cap="none" strike="noStrike">
                <a:solidFill>
                  <a:schemeClr val="lt1"/>
                </a:solidFill>
                <a:latin typeface="Titillium Web"/>
                <a:ea typeface="Titillium Web"/>
                <a:cs typeface="Titillium Web"/>
                <a:sym typeface="Titillium Web"/>
              </a:rPr>
              <a:t>3</a:t>
            </a:r>
            <a:endParaRPr b="0" i="0" sz="5600" u="none" cap="none" strike="noStrike">
              <a:solidFill>
                <a:schemeClr val="lt1"/>
              </a:solidFill>
              <a:latin typeface="Titillium Web"/>
              <a:ea typeface="Titillium Web"/>
              <a:cs typeface="Titillium Web"/>
              <a:sym typeface="Titillium Web"/>
            </a:endParaRPr>
          </a:p>
          <a:p>
            <a:pPr indent="0" lvl="0" marL="0" marR="0" rtl="0" algn="ctr">
              <a:spcBef>
                <a:spcPts val="0"/>
              </a:spcBef>
              <a:spcAft>
                <a:spcPts val="0"/>
              </a:spcAft>
              <a:buNone/>
            </a:pPr>
            <a:r>
              <a:rPr b="0" i="0" lang="en-US" sz="4800" u="none" cap="none" strike="noStrike">
                <a:solidFill>
                  <a:schemeClr val="lt1"/>
                </a:solidFill>
                <a:latin typeface="Titillium Web"/>
                <a:ea typeface="Titillium Web"/>
                <a:cs typeface="Titillium Web"/>
                <a:sym typeface="Titillium Web"/>
              </a:rPr>
              <a:t>Georgia College &amp; State University</a:t>
            </a:r>
            <a:r>
              <a:rPr b="0" baseline="30000" i="0" lang="en-US" sz="4800" u="none" cap="none" strike="noStrike">
                <a:solidFill>
                  <a:schemeClr val="lt1"/>
                </a:solidFill>
                <a:latin typeface="Titillium Web"/>
                <a:ea typeface="Titillium Web"/>
                <a:cs typeface="Titillium Web"/>
                <a:sym typeface="Titillium Web"/>
              </a:rPr>
              <a:t>1</a:t>
            </a:r>
            <a:r>
              <a:rPr b="0" i="0" lang="en-US" sz="4800" u="none" cap="none" strike="noStrike">
                <a:solidFill>
                  <a:schemeClr val="lt1"/>
                </a:solidFill>
                <a:latin typeface="Titillium Web"/>
                <a:ea typeface="Titillium Web"/>
                <a:cs typeface="Titillium Web"/>
                <a:sym typeface="Titillium Web"/>
              </a:rPr>
              <a:t>, University of Alabama</a:t>
            </a:r>
            <a:r>
              <a:rPr b="0" baseline="30000" i="0" lang="en-US" sz="4800" u="none" cap="none" strike="noStrike">
                <a:solidFill>
                  <a:schemeClr val="lt1"/>
                </a:solidFill>
                <a:latin typeface="Titillium Web"/>
                <a:ea typeface="Titillium Web"/>
                <a:cs typeface="Titillium Web"/>
                <a:sym typeface="Titillium Web"/>
              </a:rPr>
              <a:t>2</a:t>
            </a:r>
            <a:r>
              <a:rPr b="0" i="0" lang="en-US" sz="4800" u="none" cap="none" strike="noStrike">
                <a:solidFill>
                  <a:schemeClr val="lt1"/>
                </a:solidFill>
                <a:latin typeface="Titillium Web"/>
                <a:ea typeface="Titillium Web"/>
                <a:cs typeface="Titillium Web"/>
                <a:sym typeface="Titillium Web"/>
              </a:rPr>
              <a:t>, Sanford Underground Research Facility</a:t>
            </a:r>
            <a:r>
              <a:rPr b="0" baseline="30000" i="0" lang="en-US" sz="4800" u="none" cap="none" strike="noStrike">
                <a:solidFill>
                  <a:schemeClr val="lt1"/>
                </a:solidFill>
                <a:latin typeface="Titillium Web"/>
                <a:ea typeface="Titillium Web"/>
                <a:cs typeface="Titillium Web"/>
                <a:sym typeface="Titillium Web"/>
              </a:rPr>
              <a:t>3</a:t>
            </a:r>
            <a:endParaRPr b="0" i="0" sz="4800" u="none" cap="none" strike="noStrike">
              <a:solidFill>
                <a:schemeClr val="lt1"/>
              </a:solidFill>
              <a:latin typeface="Titillium Web"/>
              <a:ea typeface="Titillium Web"/>
              <a:cs typeface="Titillium Web"/>
              <a:sym typeface="Titillium Web"/>
            </a:endParaRPr>
          </a:p>
        </p:txBody>
      </p:sp>
      <p:sp>
        <p:nvSpPr>
          <p:cNvPr id="103" name="Google Shape;103;p1"/>
          <p:cNvSpPr/>
          <p:nvPr/>
        </p:nvSpPr>
        <p:spPr>
          <a:xfrm>
            <a:off x="671912" y="7513379"/>
            <a:ext cx="10058400" cy="974935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600" u="none" cap="none" strike="noStrike">
              <a:solidFill>
                <a:schemeClr val="lt1"/>
              </a:solidFill>
              <a:latin typeface="Arial"/>
              <a:ea typeface="Arial"/>
              <a:cs typeface="Arial"/>
              <a:sym typeface="Arial"/>
            </a:endParaRPr>
          </a:p>
        </p:txBody>
      </p:sp>
      <p:sp>
        <p:nvSpPr>
          <p:cNvPr id="104" name="Google Shape;104;p1"/>
          <p:cNvSpPr/>
          <p:nvPr/>
        </p:nvSpPr>
        <p:spPr>
          <a:xfrm>
            <a:off x="11499932" y="7513379"/>
            <a:ext cx="10058400" cy="246947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600" u="none" cap="none" strike="noStrike">
              <a:solidFill>
                <a:schemeClr val="lt1"/>
              </a:solidFill>
              <a:latin typeface="Arial"/>
              <a:ea typeface="Arial"/>
              <a:cs typeface="Arial"/>
              <a:sym typeface="Arial"/>
            </a:endParaRPr>
          </a:p>
        </p:txBody>
      </p:sp>
      <p:sp>
        <p:nvSpPr>
          <p:cNvPr id="105" name="Google Shape;105;p1"/>
          <p:cNvSpPr/>
          <p:nvPr/>
        </p:nvSpPr>
        <p:spPr>
          <a:xfrm>
            <a:off x="22327952" y="7513379"/>
            <a:ext cx="10058400" cy="246947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600" u="none" cap="none" strike="noStrike">
              <a:solidFill>
                <a:schemeClr val="lt1"/>
              </a:solidFill>
              <a:latin typeface="Arial"/>
              <a:ea typeface="Arial"/>
              <a:cs typeface="Arial"/>
              <a:sym typeface="Arial"/>
            </a:endParaRPr>
          </a:p>
        </p:txBody>
      </p:sp>
      <p:sp>
        <p:nvSpPr>
          <p:cNvPr id="106" name="Google Shape;106;p1"/>
          <p:cNvSpPr/>
          <p:nvPr/>
        </p:nvSpPr>
        <p:spPr>
          <a:xfrm>
            <a:off x="33155973" y="7517019"/>
            <a:ext cx="10058400" cy="1686698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600" u="none" cap="none" strike="noStrike">
              <a:solidFill>
                <a:schemeClr val="lt1"/>
              </a:solidFill>
              <a:latin typeface="Arial"/>
              <a:ea typeface="Arial"/>
              <a:cs typeface="Arial"/>
              <a:sym typeface="Arial"/>
            </a:endParaRPr>
          </a:p>
        </p:txBody>
      </p:sp>
      <p:sp>
        <p:nvSpPr>
          <p:cNvPr id="107" name="Google Shape;107;p1"/>
          <p:cNvSpPr/>
          <p:nvPr/>
        </p:nvSpPr>
        <p:spPr>
          <a:xfrm>
            <a:off x="671912" y="18449947"/>
            <a:ext cx="10058400" cy="1375813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600" u="none" cap="none" strike="noStrike">
              <a:solidFill>
                <a:schemeClr val="lt1"/>
              </a:solidFill>
              <a:latin typeface="Arial"/>
              <a:ea typeface="Arial"/>
              <a:cs typeface="Arial"/>
              <a:sym typeface="Arial"/>
            </a:endParaRPr>
          </a:p>
        </p:txBody>
      </p:sp>
      <p:sp>
        <p:nvSpPr>
          <p:cNvPr id="108" name="Google Shape;108;p1"/>
          <p:cNvSpPr/>
          <p:nvPr/>
        </p:nvSpPr>
        <p:spPr>
          <a:xfrm>
            <a:off x="33182470" y="24817175"/>
            <a:ext cx="10058400" cy="34686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600" u="none" cap="none" strike="noStrike">
              <a:solidFill>
                <a:schemeClr val="lt1"/>
              </a:solidFill>
              <a:latin typeface="Arial"/>
              <a:ea typeface="Arial"/>
              <a:cs typeface="Arial"/>
              <a:sym typeface="Arial"/>
            </a:endParaRPr>
          </a:p>
        </p:txBody>
      </p:sp>
      <p:sp>
        <p:nvSpPr>
          <p:cNvPr id="109" name="Google Shape;109;p1"/>
          <p:cNvSpPr txBox="1"/>
          <p:nvPr/>
        </p:nvSpPr>
        <p:spPr>
          <a:xfrm>
            <a:off x="33384572" y="25820279"/>
            <a:ext cx="9601200" cy="2308302"/>
          </a:xfrm>
          <a:prstGeom prst="rect">
            <a:avLst/>
          </a:prstGeom>
          <a:noFill/>
          <a:ln>
            <a:noFill/>
          </a:ln>
        </p:spPr>
        <p:txBody>
          <a:bodyPr anchorCtr="0" anchor="t" bIns="45700" lIns="91400" spcFirstLastPara="1" rIns="91400" wrap="square" tIns="45700">
            <a:spAutoFit/>
          </a:bodyPr>
          <a:lstStyle/>
          <a:p>
            <a:pPr indent="0" lvl="0" marL="0" marR="0" rtl="0" algn="l">
              <a:spcBef>
                <a:spcPts val="0"/>
              </a:spcBef>
              <a:spcAft>
                <a:spcPts val="0"/>
              </a:spcAft>
              <a:buNone/>
            </a:pPr>
            <a:r>
              <a:rPr b="0" i="0" lang="en-US" sz="2400" u="none" cap="none" strike="noStrike">
                <a:solidFill>
                  <a:schemeClr val="dk1"/>
                </a:solidFill>
                <a:latin typeface="Titillium Web"/>
                <a:ea typeface="Titillium Web"/>
                <a:cs typeface="Titillium Web"/>
                <a:sym typeface="Titillium Web"/>
              </a:rPr>
              <a:t>I want to thank the NSF for their generous funding of this experience (2150517). I would also like to thank Dr. Brianna Mount, Dr. Doug Tiedt, the LZ crew (George, Julia, Gavin, Alex), and my fellow BHSU/REU recipients for their unending support and guidance throughout the entire experience. A special thank you to SURF for allowing me to work at their facility this summer.</a:t>
            </a:r>
            <a:endParaRPr/>
          </a:p>
        </p:txBody>
      </p:sp>
      <p:sp>
        <p:nvSpPr>
          <p:cNvPr id="110" name="Google Shape;110;p1"/>
          <p:cNvSpPr/>
          <p:nvPr/>
        </p:nvSpPr>
        <p:spPr>
          <a:xfrm>
            <a:off x="671912" y="7517021"/>
            <a:ext cx="10058400" cy="856940"/>
          </a:xfrm>
          <a:prstGeom prst="rect">
            <a:avLst/>
          </a:prstGeom>
          <a:solidFill>
            <a:srgbClr val="03AD80"/>
          </a:solidFill>
          <a:ln>
            <a:noFill/>
          </a:ln>
        </p:spPr>
        <p:txBody>
          <a:bodyPr anchorCtr="0" anchor="ctr" bIns="68550" lIns="274300" spcFirstLastPara="1" rIns="274300" wrap="square" tIns="73150">
            <a:noAutofit/>
          </a:bodyPr>
          <a:lstStyle/>
          <a:p>
            <a:pPr indent="0" lvl="0" marL="0" marR="0" rtl="0" algn="l">
              <a:spcBef>
                <a:spcPts val="0"/>
              </a:spcBef>
              <a:spcAft>
                <a:spcPts val="0"/>
              </a:spcAft>
              <a:buNone/>
            </a:pPr>
            <a:r>
              <a:rPr b="0" i="0" lang="en-US" sz="3600" u="none" cap="none" strike="noStrike">
                <a:solidFill>
                  <a:schemeClr val="lt1"/>
                </a:solidFill>
                <a:latin typeface="Amaranth"/>
                <a:ea typeface="Amaranth"/>
                <a:cs typeface="Amaranth"/>
                <a:sym typeface="Amaranth"/>
              </a:rPr>
              <a:t>Abstract</a:t>
            </a:r>
            <a:endParaRPr/>
          </a:p>
        </p:txBody>
      </p:sp>
      <p:sp>
        <p:nvSpPr>
          <p:cNvPr id="111" name="Google Shape;111;p1"/>
          <p:cNvSpPr/>
          <p:nvPr/>
        </p:nvSpPr>
        <p:spPr>
          <a:xfrm>
            <a:off x="671912" y="18016401"/>
            <a:ext cx="10058400" cy="856940"/>
          </a:xfrm>
          <a:prstGeom prst="rect">
            <a:avLst/>
          </a:prstGeom>
          <a:solidFill>
            <a:srgbClr val="03AD80"/>
          </a:solidFill>
          <a:ln>
            <a:noFill/>
          </a:ln>
        </p:spPr>
        <p:txBody>
          <a:bodyPr anchorCtr="0" anchor="ctr" bIns="68550" lIns="274300" spcFirstLastPara="1" rIns="274300" wrap="square" tIns="73150">
            <a:noAutofit/>
          </a:bodyPr>
          <a:lstStyle/>
          <a:p>
            <a:pPr indent="0" lvl="0" marL="0" marR="0" rtl="0" algn="l">
              <a:spcBef>
                <a:spcPts val="0"/>
              </a:spcBef>
              <a:spcAft>
                <a:spcPts val="0"/>
              </a:spcAft>
              <a:buNone/>
            </a:pPr>
            <a:r>
              <a:rPr b="0" i="0" lang="en-US" sz="3600" u="none" cap="none" strike="noStrike">
                <a:solidFill>
                  <a:schemeClr val="lt1"/>
                </a:solidFill>
                <a:latin typeface="Amaranth"/>
                <a:ea typeface="Amaranth"/>
                <a:cs typeface="Amaranth"/>
                <a:sym typeface="Amaranth"/>
              </a:rPr>
              <a:t>Introduction</a:t>
            </a:r>
            <a:endParaRPr/>
          </a:p>
        </p:txBody>
      </p:sp>
      <p:sp>
        <p:nvSpPr>
          <p:cNvPr id="112" name="Google Shape;112;p1"/>
          <p:cNvSpPr/>
          <p:nvPr/>
        </p:nvSpPr>
        <p:spPr>
          <a:xfrm>
            <a:off x="11499932" y="7517021"/>
            <a:ext cx="10058400" cy="856940"/>
          </a:xfrm>
          <a:prstGeom prst="rect">
            <a:avLst/>
          </a:prstGeom>
          <a:solidFill>
            <a:srgbClr val="03AD80"/>
          </a:solidFill>
          <a:ln>
            <a:noFill/>
          </a:ln>
        </p:spPr>
        <p:txBody>
          <a:bodyPr anchorCtr="0" anchor="ctr" bIns="68550" lIns="274300" spcFirstLastPara="1" rIns="274300" wrap="square" tIns="73150">
            <a:noAutofit/>
          </a:bodyPr>
          <a:lstStyle/>
          <a:p>
            <a:pPr indent="0" lvl="0" marL="0" marR="0" rtl="0" algn="l">
              <a:spcBef>
                <a:spcPts val="0"/>
              </a:spcBef>
              <a:spcAft>
                <a:spcPts val="0"/>
              </a:spcAft>
              <a:buNone/>
            </a:pPr>
            <a:r>
              <a:rPr b="0" i="0" lang="en-US" sz="3600" u="none" cap="none" strike="noStrike">
                <a:solidFill>
                  <a:schemeClr val="lt1"/>
                </a:solidFill>
                <a:latin typeface="Amaranth"/>
                <a:ea typeface="Amaranth"/>
                <a:cs typeface="Amaranth"/>
                <a:sym typeface="Amaranth"/>
              </a:rPr>
              <a:t>Methodology</a:t>
            </a:r>
            <a:endParaRPr/>
          </a:p>
        </p:txBody>
      </p:sp>
      <p:sp>
        <p:nvSpPr>
          <p:cNvPr id="113" name="Google Shape;113;p1"/>
          <p:cNvSpPr/>
          <p:nvPr/>
        </p:nvSpPr>
        <p:spPr>
          <a:xfrm>
            <a:off x="22327952" y="7517021"/>
            <a:ext cx="10058400" cy="856940"/>
          </a:xfrm>
          <a:prstGeom prst="rect">
            <a:avLst/>
          </a:prstGeom>
          <a:solidFill>
            <a:srgbClr val="03AD80"/>
          </a:solidFill>
          <a:ln>
            <a:noFill/>
          </a:ln>
        </p:spPr>
        <p:txBody>
          <a:bodyPr anchorCtr="0" anchor="ctr" bIns="68550" lIns="274300" spcFirstLastPara="1" rIns="274300" wrap="square" tIns="73150">
            <a:noAutofit/>
          </a:bodyPr>
          <a:lstStyle/>
          <a:p>
            <a:pPr indent="0" lvl="0" marL="0" marR="0" rtl="0" algn="l">
              <a:spcBef>
                <a:spcPts val="0"/>
              </a:spcBef>
              <a:spcAft>
                <a:spcPts val="0"/>
              </a:spcAft>
              <a:buNone/>
            </a:pPr>
            <a:r>
              <a:rPr b="0" i="0" lang="en-US" sz="3600" u="none" cap="none" strike="noStrike">
                <a:solidFill>
                  <a:schemeClr val="lt1"/>
                </a:solidFill>
                <a:latin typeface="Amaranth"/>
                <a:ea typeface="Amaranth"/>
                <a:cs typeface="Amaranth"/>
                <a:sym typeface="Amaranth"/>
              </a:rPr>
              <a:t>Results</a:t>
            </a:r>
            <a:endParaRPr/>
          </a:p>
        </p:txBody>
      </p:sp>
      <p:sp>
        <p:nvSpPr>
          <p:cNvPr id="114" name="Google Shape;114;p1"/>
          <p:cNvSpPr/>
          <p:nvPr/>
        </p:nvSpPr>
        <p:spPr>
          <a:xfrm>
            <a:off x="33155973" y="7513379"/>
            <a:ext cx="10058400" cy="856940"/>
          </a:xfrm>
          <a:prstGeom prst="rect">
            <a:avLst/>
          </a:prstGeom>
          <a:solidFill>
            <a:srgbClr val="03AD80"/>
          </a:solidFill>
          <a:ln>
            <a:noFill/>
          </a:ln>
        </p:spPr>
        <p:txBody>
          <a:bodyPr anchorCtr="0" anchor="ctr" bIns="68550" lIns="274300" spcFirstLastPara="1" rIns="274300" wrap="square" tIns="73150">
            <a:noAutofit/>
          </a:bodyPr>
          <a:lstStyle/>
          <a:p>
            <a:pPr indent="0" lvl="0" marL="0" marR="0" rtl="0" algn="l">
              <a:spcBef>
                <a:spcPts val="0"/>
              </a:spcBef>
              <a:spcAft>
                <a:spcPts val="0"/>
              </a:spcAft>
              <a:buNone/>
            </a:pPr>
            <a:r>
              <a:rPr b="0" i="0" lang="en-US" sz="3600" u="none" cap="none" strike="noStrike">
                <a:solidFill>
                  <a:schemeClr val="lt1"/>
                </a:solidFill>
                <a:latin typeface="Amaranth"/>
                <a:ea typeface="Amaranth"/>
                <a:cs typeface="Amaranth"/>
                <a:sym typeface="Amaranth"/>
              </a:rPr>
              <a:t>Conclusion</a:t>
            </a:r>
            <a:endParaRPr/>
          </a:p>
        </p:txBody>
      </p:sp>
      <p:sp>
        <p:nvSpPr>
          <p:cNvPr id="115" name="Google Shape;115;p1"/>
          <p:cNvSpPr/>
          <p:nvPr/>
        </p:nvSpPr>
        <p:spPr>
          <a:xfrm>
            <a:off x="33166859" y="24765766"/>
            <a:ext cx="10058400" cy="856940"/>
          </a:xfrm>
          <a:prstGeom prst="rect">
            <a:avLst/>
          </a:prstGeom>
          <a:solidFill>
            <a:srgbClr val="03AD80"/>
          </a:solidFill>
          <a:ln>
            <a:noFill/>
          </a:ln>
        </p:spPr>
        <p:txBody>
          <a:bodyPr anchorCtr="0" anchor="ctr" bIns="68550" lIns="274300" spcFirstLastPara="1" rIns="274300" wrap="square" tIns="73150">
            <a:noAutofit/>
          </a:bodyPr>
          <a:lstStyle/>
          <a:p>
            <a:pPr indent="0" lvl="0" marL="0" marR="0" rtl="0" algn="l">
              <a:spcBef>
                <a:spcPts val="0"/>
              </a:spcBef>
              <a:spcAft>
                <a:spcPts val="0"/>
              </a:spcAft>
              <a:buNone/>
            </a:pPr>
            <a:r>
              <a:rPr b="0" i="0" lang="en-US" sz="3600" u="none" cap="none" strike="noStrike">
                <a:solidFill>
                  <a:schemeClr val="lt1"/>
                </a:solidFill>
                <a:latin typeface="Amaranth"/>
                <a:ea typeface="Amaranth"/>
                <a:cs typeface="Amaranth"/>
                <a:sym typeface="Amaranth"/>
              </a:rPr>
              <a:t>Acknowledgements</a:t>
            </a:r>
            <a:endParaRPr/>
          </a:p>
        </p:txBody>
      </p:sp>
      <p:sp>
        <p:nvSpPr>
          <p:cNvPr id="116" name="Google Shape;116;p1"/>
          <p:cNvSpPr txBox="1"/>
          <p:nvPr/>
        </p:nvSpPr>
        <p:spPr>
          <a:xfrm>
            <a:off x="900512" y="8719741"/>
            <a:ext cx="9601200" cy="5078313"/>
          </a:xfrm>
          <a:prstGeom prst="rect">
            <a:avLst/>
          </a:prstGeom>
          <a:noFill/>
          <a:ln>
            <a:noFill/>
          </a:ln>
        </p:spPr>
        <p:txBody>
          <a:bodyPr anchorCtr="0" anchor="t" bIns="68575" lIns="137150" spcFirstLastPara="1" rIns="137150" wrap="square" tIns="68575">
            <a:spAutoFit/>
          </a:bodyPr>
          <a:lstStyle/>
          <a:p>
            <a:pPr indent="0" lvl="0" marL="0" marR="0" rtl="0" algn="l">
              <a:lnSpc>
                <a:spcPct val="150000"/>
              </a:lnSpc>
              <a:spcBef>
                <a:spcPts val="0"/>
              </a:spcBef>
              <a:spcAft>
                <a:spcPts val="0"/>
              </a:spcAft>
              <a:buNone/>
            </a:pPr>
            <a:r>
              <a:rPr b="0" i="0" lang="en-US" sz="2400" u="none" cap="none" strike="noStrike">
                <a:solidFill>
                  <a:schemeClr val="dk1"/>
                </a:solidFill>
                <a:latin typeface="Titillium Web"/>
                <a:ea typeface="Titillium Web"/>
                <a:cs typeface="Titillium Web"/>
                <a:sym typeface="Titillium Web"/>
              </a:rPr>
              <a:t>       The Sanford Underground Research Facility (SURF) is the deepest underground research facility in the U.S., as it is roughly a mile underground. SURF is multidisciplinary and is home to the most sensitive dark matter detector in the world, the LUX-ZEPLIN experiment.</a:t>
            </a:r>
            <a:endParaRPr/>
          </a:p>
          <a:p>
            <a:pPr indent="0" lvl="0" marL="0" marR="0" rtl="0" algn="l">
              <a:lnSpc>
                <a:spcPct val="150000"/>
              </a:lnSpc>
              <a:spcBef>
                <a:spcPts val="0"/>
              </a:spcBef>
              <a:spcAft>
                <a:spcPts val="0"/>
              </a:spcAft>
              <a:buNone/>
            </a:pPr>
            <a:r>
              <a:t/>
            </a:r>
            <a:endParaRPr b="0" i="0" sz="2400" u="none" cap="none" strike="noStrike">
              <a:solidFill>
                <a:schemeClr val="dk1"/>
              </a:solidFill>
              <a:latin typeface="Titillium Web"/>
              <a:ea typeface="Titillium Web"/>
              <a:cs typeface="Titillium Web"/>
              <a:sym typeface="Titillium Web"/>
            </a:endParaRPr>
          </a:p>
          <a:p>
            <a:pPr indent="0" lvl="0" marL="0" marR="0" rtl="0" algn="l">
              <a:lnSpc>
                <a:spcPct val="150000"/>
              </a:lnSpc>
              <a:spcBef>
                <a:spcPts val="0"/>
              </a:spcBef>
              <a:spcAft>
                <a:spcPts val="0"/>
              </a:spcAft>
              <a:buNone/>
            </a:pPr>
            <a:r>
              <a:rPr b="0" i="0" lang="en-US" sz="2400" u="none" cap="none" strike="noStrike">
                <a:solidFill>
                  <a:schemeClr val="dk1"/>
                </a:solidFill>
                <a:latin typeface="Titillium Web"/>
                <a:ea typeface="Titillium Web"/>
                <a:cs typeface="Titillium Web"/>
                <a:sym typeface="Titillium Web"/>
              </a:rPr>
              <a:t>       During my time at the SURF, I was able to gain a variety of skills in hardware, troubleshooting, and day-to-day operations. Throughout these 10 weeks, I have gained hands-on knowledge and experience in a variety of topics detailed below.</a:t>
            </a:r>
            <a:endParaRPr/>
          </a:p>
        </p:txBody>
      </p:sp>
      <p:sp>
        <p:nvSpPr>
          <p:cNvPr id="117" name="Google Shape;117;p1"/>
          <p:cNvSpPr txBox="1"/>
          <p:nvPr/>
        </p:nvSpPr>
        <p:spPr>
          <a:xfrm>
            <a:off x="1084067" y="18976586"/>
            <a:ext cx="9234088" cy="6740307"/>
          </a:xfrm>
          <a:prstGeom prst="rect">
            <a:avLst/>
          </a:prstGeom>
          <a:noFill/>
          <a:ln>
            <a:noFill/>
          </a:ln>
        </p:spPr>
        <p:txBody>
          <a:bodyPr anchorCtr="0" anchor="t" bIns="68575" lIns="137150" spcFirstLastPara="1" rIns="137150" wrap="square" tIns="68575">
            <a:spAutoFit/>
          </a:bodyPr>
          <a:lstStyle/>
          <a:p>
            <a:pPr indent="0" lvl="0" marL="0" marR="0" rtl="0" algn="l">
              <a:lnSpc>
                <a:spcPct val="150000"/>
              </a:lnSpc>
              <a:spcBef>
                <a:spcPts val="0"/>
              </a:spcBef>
              <a:spcAft>
                <a:spcPts val="0"/>
              </a:spcAft>
              <a:buNone/>
            </a:pPr>
            <a:r>
              <a:rPr b="0" i="0" lang="en-US" sz="2400" u="none" cap="none" strike="noStrike">
                <a:solidFill>
                  <a:schemeClr val="dk1"/>
                </a:solidFill>
                <a:latin typeface="Titillium Web"/>
                <a:ea typeface="Titillium Web"/>
                <a:cs typeface="Titillium Web"/>
                <a:sym typeface="Titillium Web"/>
              </a:rPr>
              <a:t>       LUX-ZEPLIN is located at SURF in the Homestake Mine in Lead, South Dakota. During my time as an REU student at SURF, I was able to collaborate and experience a multitude of different parts of life here. Listed below are some of the projects I have contributed to:</a:t>
            </a:r>
            <a:endParaRPr/>
          </a:p>
          <a:p>
            <a:pPr indent="-342900" lvl="0" marL="34290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Titillium Web"/>
                <a:ea typeface="Titillium Web"/>
                <a:cs typeface="Titillium Web"/>
                <a:sym typeface="Titillium Web"/>
              </a:rPr>
              <a:t>Moving 5 HPGe detectors</a:t>
            </a:r>
            <a:endParaRPr/>
          </a:p>
          <a:p>
            <a:pPr indent="-342900" lvl="0" marL="34290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Titillium Web"/>
                <a:ea typeface="Titillium Web"/>
                <a:cs typeface="Titillium Web"/>
                <a:sym typeface="Titillium Web"/>
              </a:rPr>
              <a:t>Building a clean room from ground up and learning procedures</a:t>
            </a:r>
            <a:endParaRPr/>
          </a:p>
          <a:p>
            <a:pPr indent="-342900" lvl="0" marL="34290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Titillium Web"/>
                <a:ea typeface="Titillium Web"/>
                <a:cs typeface="Titillium Web"/>
                <a:sym typeface="Titillium Web"/>
              </a:rPr>
              <a:t>Adding attenuators to DAQ Rack</a:t>
            </a:r>
            <a:endParaRPr/>
          </a:p>
          <a:p>
            <a:pPr indent="-342900" lvl="0" marL="34290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Titillium Web"/>
                <a:ea typeface="Titillium Web"/>
                <a:cs typeface="Titillium Web"/>
                <a:sym typeface="Titillium Web"/>
              </a:rPr>
              <a:t>Performing weekly compressor checks</a:t>
            </a:r>
            <a:endParaRPr/>
          </a:p>
          <a:p>
            <a:pPr indent="-342900" lvl="0" marL="34290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Titillium Web"/>
                <a:ea typeface="Titillium Web"/>
                <a:cs typeface="Titillium Web"/>
                <a:sym typeface="Titillium Web"/>
              </a:rPr>
              <a:t>Learning about how LXe moves in LZ</a:t>
            </a:r>
            <a:endParaRPr/>
          </a:p>
          <a:p>
            <a:pPr indent="-342900" lvl="0" marL="34290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Titillium Web"/>
                <a:ea typeface="Titillium Web"/>
                <a:cs typeface="Titillium Web"/>
                <a:sym typeface="Titillium Web"/>
              </a:rPr>
              <a:t>Thermodynamics and fluid dynamic calculations.</a:t>
            </a:r>
            <a:endParaRPr/>
          </a:p>
          <a:p>
            <a:pPr indent="-342900" lvl="0" marL="34290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Titillium Web"/>
                <a:ea typeface="Titillium Web"/>
                <a:cs typeface="Titillium Web"/>
                <a:sym typeface="Titillium Web"/>
              </a:rPr>
              <a:t>Cryopumping and Xe131m injections</a:t>
            </a:r>
            <a:endParaRPr/>
          </a:p>
          <a:p>
            <a:pPr indent="-190500" lvl="0" marL="342900" marR="0" rtl="0" algn="l">
              <a:lnSpc>
                <a:spcPct val="150000"/>
              </a:lnSpc>
              <a:spcBef>
                <a:spcPts val="0"/>
              </a:spcBef>
              <a:spcAft>
                <a:spcPts val="0"/>
              </a:spcAft>
              <a:buClr>
                <a:schemeClr val="dk1"/>
              </a:buClr>
              <a:buSzPts val="2400"/>
              <a:buFont typeface="Noto Sans Symbols"/>
              <a:buNone/>
            </a:pPr>
            <a:r>
              <a:t/>
            </a:r>
            <a:endParaRPr b="0" i="0" sz="2400" u="none" cap="none" strike="noStrike">
              <a:solidFill>
                <a:schemeClr val="dk1"/>
              </a:solidFill>
              <a:latin typeface="Titillium Web"/>
              <a:ea typeface="Titillium Web"/>
              <a:cs typeface="Titillium Web"/>
              <a:sym typeface="Titillium Web"/>
            </a:endParaRPr>
          </a:p>
        </p:txBody>
      </p:sp>
      <p:sp>
        <p:nvSpPr>
          <p:cNvPr id="118" name="Google Shape;118;p1"/>
          <p:cNvSpPr txBox="1"/>
          <p:nvPr/>
        </p:nvSpPr>
        <p:spPr>
          <a:xfrm>
            <a:off x="11726074" y="22021800"/>
            <a:ext cx="9601200" cy="6740307"/>
          </a:xfrm>
          <a:prstGeom prst="rect">
            <a:avLst/>
          </a:prstGeom>
          <a:noFill/>
          <a:ln>
            <a:noFill/>
          </a:ln>
        </p:spPr>
        <p:txBody>
          <a:bodyPr anchorCtr="0" anchor="t" bIns="68575" lIns="137150" spcFirstLastPara="1" rIns="137150" wrap="square" tIns="68575">
            <a:spAutoFit/>
          </a:bodyPr>
          <a:lstStyle/>
          <a:p>
            <a:pPr indent="0" lvl="0" marL="0" marR="0" rtl="0" algn="ctr">
              <a:lnSpc>
                <a:spcPct val="150000"/>
              </a:lnSpc>
              <a:spcBef>
                <a:spcPts val="0"/>
              </a:spcBef>
              <a:spcAft>
                <a:spcPts val="0"/>
              </a:spcAft>
              <a:buNone/>
            </a:pPr>
            <a:r>
              <a:rPr b="1" i="0" lang="en-US" sz="2400" u="none" cap="none" strike="noStrike">
                <a:solidFill>
                  <a:schemeClr val="dk1"/>
                </a:solidFill>
                <a:latin typeface="Titillium Web"/>
                <a:ea typeface="Titillium Web"/>
                <a:cs typeface="Titillium Web"/>
                <a:sym typeface="Titillium Web"/>
              </a:rPr>
              <a:t>Optical Calibration System (OCS) Attenuators –</a:t>
            </a:r>
            <a:endParaRPr/>
          </a:p>
          <a:p>
            <a:pPr indent="0" lvl="0" marL="0" marR="0" rtl="0" algn="l">
              <a:lnSpc>
                <a:spcPct val="150000"/>
              </a:lnSpc>
              <a:spcBef>
                <a:spcPts val="0"/>
              </a:spcBef>
              <a:spcAft>
                <a:spcPts val="0"/>
              </a:spcAft>
              <a:buNone/>
            </a:pPr>
            <a:r>
              <a:rPr b="0" i="0" lang="en-US" sz="2400" u="none" cap="none" strike="noStrike">
                <a:solidFill>
                  <a:schemeClr val="dk1"/>
                </a:solidFill>
                <a:latin typeface="Titillium Web"/>
                <a:ea typeface="Titillium Web"/>
                <a:cs typeface="Titillium Web"/>
                <a:sym typeface="Titillium Web"/>
              </a:rPr>
              <a:t>Within the detector there are many OCS injection points, with 4 being inside the GdLS, 1 inside the acrylic, and many around the PMTs in the array outside of the acrylic tank. These each have cables which connect to pulsar boards that are inside the DAQ rack. These pulsar boards each have another fiber optic cable, for each OCS point, which connect to the monitoring PMT that is inside the DAQ rack. These all connect to an LED. When looking at the data from the fiber optic cables, it became clear that the monitoring PMT was saturated from the fibers. Thus, in order to combat this, it was decided to add attenuators to the fiber optic cables connected to the PMT, to lower the amplitude of the signal coming from each cable. </a:t>
            </a:r>
            <a:endParaRPr/>
          </a:p>
        </p:txBody>
      </p:sp>
      <p:sp>
        <p:nvSpPr>
          <p:cNvPr id="119" name="Google Shape;119;p1"/>
          <p:cNvSpPr txBox="1"/>
          <p:nvPr/>
        </p:nvSpPr>
        <p:spPr>
          <a:xfrm>
            <a:off x="33367717" y="8653338"/>
            <a:ext cx="9601200" cy="6740307"/>
          </a:xfrm>
          <a:prstGeom prst="rect">
            <a:avLst/>
          </a:prstGeom>
          <a:noFill/>
          <a:ln>
            <a:noFill/>
          </a:ln>
        </p:spPr>
        <p:txBody>
          <a:bodyPr anchorCtr="0" anchor="t" bIns="68575" lIns="137150" spcFirstLastPara="1" rIns="137150" wrap="square" tIns="68575">
            <a:spAutoFit/>
          </a:bodyPr>
          <a:lstStyle/>
          <a:p>
            <a:pPr indent="0" lvl="0" marL="0" marR="0" rtl="0" algn="ctr">
              <a:lnSpc>
                <a:spcPct val="150000"/>
              </a:lnSpc>
              <a:spcBef>
                <a:spcPts val="0"/>
              </a:spcBef>
              <a:spcAft>
                <a:spcPts val="0"/>
              </a:spcAft>
              <a:buNone/>
            </a:pPr>
            <a:r>
              <a:rPr b="1" i="0" lang="en-US" sz="2400" u="none" cap="none" strike="noStrike">
                <a:solidFill>
                  <a:schemeClr val="dk1"/>
                </a:solidFill>
                <a:latin typeface="Titillium Web"/>
                <a:ea typeface="Titillium Web"/>
                <a:cs typeface="Titillium Web"/>
                <a:sym typeface="Titillium Web"/>
              </a:rPr>
              <a:t>What Have I Learned from this Experience?</a:t>
            </a:r>
            <a:endParaRPr/>
          </a:p>
          <a:p>
            <a:pPr indent="0" lvl="0" marL="0" marR="0" rtl="0" algn="l">
              <a:lnSpc>
                <a:spcPct val="150000"/>
              </a:lnSpc>
              <a:spcBef>
                <a:spcPts val="0"/>
              </a:spcBef>
              <a:spcAft>
                <a:spcPts val="0"/>
              </a:spcAft>
              <a:buNone/>
            </a:pPr>
            <a:r>
              <a:rPr b="0" i="0" lang="en-US" sz="2400" u="none" cap="none" strike="noStrike">
                <a:solidFill>
                  <a:schemeClr val="dk1"/>
                </a:solidFill>
                <a:latin typeface="Titillium Web"/>
                <a:ea typeface="Titillium Web"/>
                <a:cs typeface="Titillium Web"/>
                <a:sym typeface="Titillium Web"/>
              </a:rPr>
              <a:t>       After 10 weeks at SURF, I’ve developed both technical expertise and personal growth. I moved 5 HPGe detectors from the Davis Campus BHUC to the Ross BHUC, observed and learned about the OD OCS, studied how liquid xenon circulates in the LZ experiment, and gained an understanding of how the TPC detects signals and how data is salted. I built hands-on skills with cryopumping, Xe131m injections, adding attenuators to the DAQ rack, and basic Python programming. Most importantly, this experience deepened my passion for experimental physics, confirmed my interest in national lab research, and strengthened my enjoyment of hands-on troubleshooting and problem-solving.</a:t>
            </a:r>
            <a:endParaRPr/>
          </a:p>
        </p:txBody>
      </p:sp>
      <p:sp>
        <p:nvSpPr>
          <p:cNvPr id="120" name="Google Shape;120;p1"/>
          <p:cNvSpPr txBox="1"/>
          <p:nvPr/>
        </p:nvSpPr>
        <p:spPr>
          <a:xfrm>
            <a:off x="33411070" y="15217923"/>
            <a:ext cx="9601200" cy="433965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400" u="none" cap="none" strike="noStrike">
                <a:solidFill>
                  <a:schemeClr val="dk1"/>
                </a:solidFill>
                <a:latin typeface="Titillium Web"/>
                <a:ea typeface="Titillium Web"/>
                <a:cs typeface="Titillium Web"/>
                <a:sym typeface="Titillium Web"/>
              </a:rPr>
              <a:t>What Are The Next Steps?</a:t>
            </a:r>
            <a:endParaRPr/>
          </a:p>
          <a:p>
            <a:pPr indent="0" lvl="0" marL="0" marR="0" rtl="0" algn="l">
              <a:lnSpc>
                <a:spcPct val="150000"/>
              </a:lnSpc>
              <a:spcBef>
                <a:spcPts val="0"/>
              </a:spcBef>
              <a:spcAft>
                <a:spcPts val="0"/>
              </a:spcAft>
              <a:buNone/>
            </a:pPr>
            <a:r>
              <a:rPr b="0" i="0" lang="en-US" sz="2400" u="none" cap="none" strike="noStrike">
                <a:solidFill>
                  <a:schemeClr val="dk1"/>
                </a:solidFill>
                <a:latin typeface="Titillium Web"/>
                <a:ea typeface="Titillium Web"/>
                <a:cs typeface="Titillium Web"/>
                <a:sym typeface="Titillium Web"/>
              </a:rPr>
              <a:t>       Moving forward, I plan on using the skills I gained, such as Python, equipment knowledge, and troubleshooting to help me continue to further my research during my senior year of undergraduate studies. As well as that, I intend to be applying to graduate schools to deepen my knowledge on particle physics and dark matter. In the future I hope to work in a laboratory setting and get to do hands-on physics and analysis.</a:t>
            </a:r>
            <a:endParaRPr/>
          </a:p>
          <a:p>
            <a:pPr indent="0" lvl="0" marL="0" marR="0" rtl="0" algn="l">
              <a:spcBef>
                <a:spcPts val="0"/>
              </a:spcBef>
              <a:spcAft>
                <a:spcPts val="0"/>
              </a:spcAft>
              <a:buNone/>
            </a:pPr>
            <a:r>
              <a:t/>
            </a:r>
            <a:endParaRPr b="0" i="0" sz="2400" u="none" cap="none" strike="noStrike">
              <a:solidFill>
                <a:schemeClr val="dk1"/>
              </a:solidFill>
              <a:latin typeface="Titillium Web"/>
              <a:ea typeface="Titillium Web"/>
              <a:cs typeface="Titillium Web"/>
              <a:sym typeface="Titillium Web"/>
            </a:endParaRPr>
          </a:p>
        </p:txBody>
      </p:sp>
      <p:pic>
        <p:nvPicPr>
          <p:cNvPr descr="NSF Policy on Brand Standards - Policies | NSF - National Science Foundation" id="121" name="Google Shape;121;p1"/>
          <p:cNvPicPr preferRelativeResize="0"/>
          <p:nvPr/>
        </p:nvPicPr>
        <p:blipFill rotWithShape="1">
          <a:blip r:embed="rId3">
            <a:alphaModFix/>
          </a:blip>
          <a:srcRect b="0" l="0" r="0" t="0"/>
          <a:stretch/>
        </p:blipFill>
        <p:spPr>
          <a:xfrm>
            <a:off x="39277697" y="3144822"/>
            <a:ext cx="5232456" cy="3390632"/>
          </a:xfrm>
          <a:prstGeom prst="rect">
            <a:avLst/>
          </a:prstGeom>
          <a:noFill/>
          <a:ln>
            <a:noFill/>
          </a:ln>
        </p:spPr>
      </p:pic>
      <p:pic>
        <p:nvPicPr>
          <p:cNvPr id="122" name="Google Shape;122;p1"/>
          <p:cNvPicPr preferRelativeResize="0"/>
          <p:nvPr/>
        </p:nvPicPr>
        <p:blipFill rotWithShape="1">
          <a:blip r:embed="rId4">
            <a:alphaModFix/>
          </a:blip>
          <a:srcRect b="0" l="0" r="0" t="0"/>
          <a:stretch/>
        </p:blipFill>
        <p:spPr>
          <a:xfrm>
            <a:off x="2362200" y="13909076"/>
            <a:ext cx="5403116" cy="3306449"/>
          </a:xfrm>
          <a:prstGeom prst="rect">
            <a:avLst/>
          </a:prstGeom>
          <a:noFill/>
          <a:ln>
            <a:noFill/>
          </a:ln>
        </p:spPr>
      </p:pic>
      <p:pic>
        <p:nvPicPr>
          <p:cNvPr id="123" name="Google Shape;123;p1"/>
          <p:cNvPicPr preferRelativeResize="0"/>
          <p:nvPr/>
        </p:nvPicPr>
        <p:blipFill rotWithShape="1">
          <a:blip r:embed="rId5">
            <a:alphaModFix/>
          </a:blip>
          <a:srcRect b="0" l="0" r="0" t="0"/>
          <a:stretch/>
        </p:blipFill>
        <p:spPr>
          <a:xfrm>
            <a:off x="13640150" y="15741273"/>
            <a:ext cx="5773049" cy="6027742"/>
          </a:xfrm>
          <a:prstGeom prst="rect">
            <a:avLst/>
          </a:prstGeom>
          <a:noFill/>
          <a:ln>
            <a:noFill/>
          </a:ln>
        </p:spPr>
      </p:pic>
      <p:pic>
        <p:nvPicPr>
          <p:cNvPr id="124" name="Google Shape;124;p1"/>
          <p:cNvPicPr preferRelativeResize="0"/>
          <p:nvPr/>
        </p:nvPicPr>
        <p:blipFill rotWithShape="1">
          <a:blip r:embed="rId6">
            <a:alphaModFix/>
          </a:blip>
          <a:srcRect b="0" l="0" r="0" t="0"/>
          <a:stretch/>
        </p:blipFill>
        <p:spPr>
          <a:xfrm>
            <a:off x="23160899" y="14972675"/>
            <a:ext cx="8418029" cy="6087452"/>
          </a:xfrm>
          <a:prstGeom prst="rect">
            <a:avLst/>
          </a:prstGeom>
          <a:noFill/>
          <a:ln>
            <a:noFill/>
          </a:ln>
        </p:spPr>
      </p:pic>
      <p:sp>
        <p:nvSpPr>
          <p:cNvPr id="125" name="Google Shape;125;p1"/>
          <p:cNvSpPr txBox="1"/>
          <p:nvPr/>
        </p:nvSpPr>
        <p:spPr>
          <a:xfrm>
            <a:off x="22602219" y="21833867"/>
            <a:ext cx="9601200" cy="392415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400" u="none" cap="none" strike="noStrike">
                <a:solidFill>
                  <a:schemeClr val="dk1"/>
                </a:solidFill>
                <a:latin typeface="Titillium Web"/>
                <a:ea typeface="Titillium Web"/>
                <a:cs typeface="Titillium Web"/>
                <a:sym typeface="Titillium Web"/>
              </a:rPr>
              <a:t>Thermodynamic Problem-Solving For Leak in Liquid Xe  - </a:t>
            </a:r>
            <a:endParaRPr/>
          </a:p>
          <a:p>
            <a:pPr indent="0" lvl="0" marL="0" marR="0" rtl="0" algn="l">
              <a:lnSpc>
                <a:spcPct val="150000"/>
              </a:lnSpc>
              <a:spcBef>
                <a:spcPts val="0"/>
              </a:spcBef>
              <a:spcAft>
                <a:spcPts val="0"/>
              </a:spcAft>
              <a:buNone/>
            </a:pPr>
            <a:r>
              <a:rPr b="0" i="0" lang="en-US" sz="2400" u="none" cap="none" strike="noStrike">
                <a:solidFill>
                  <a:schemeClr val="dk1"/>
                </a:solidFill>
                <a:latin typeface="Titillium Web"/>
                <a:ea typeface="Titillium Web"/>
                <a:cs typeface="Titillium Web"/>
                <a:sym typeface="Titillium Web"/>
              </a:rPr>
              <a:t>       From May 18, 2025, to May 22, 2025, the weir reservoir (depicted below) experienced a leak. This was noticed by a difference in the pressure differential between the top and bottom of the weir reservoir. Through using thermodynamic properties, scientists were able to determine the mass of LXe that was lost. Shown below is a diagram of the main lines and how the LN and LXe moves throughout LZ.</a:t>
            </a:r>
            <a:endParaRPr/>
          </a:p>
        </p:txBody>
      </p:sp>
      <p:pic>
        <p:nvPicPr>
          <p:cNvPr descr="Sanford Underground Research Facility | Aten Design Group" id="126" name="Google Shape;126;p1"/>
          <p:cNvPicPr preferRelativeResize="0"/>
          <p:nvPr/>
        </p:nvPicPr>
        <p:blipFill rotWithShape="1">
          <a:blip r:embed="rId7">
            <a:alphaModFix/>
          </a:blip>
          <a:srcRect b="0" l="0" r="0" t="0"/>
          <a:stretch/>
        </p:blipFill>
        <p:spPr>
          <a:xfrm>
            <a:off x="6113939" y="3172153"/>
            <a:ext cx="6567158" cy="3372577"/>
          </a:xfrm>
          <a:prstGeom prst="rect">
            <a:avLst/>
          </a:prstGeom>
          <a:noFill/>
          <a:ln>
            <a:noFill/>
          </a:ln>
        </p:spPr>
      </p:pic>
      <p:pic>
        <p:nvPicPr>
          <p:cNvPr descr="A person in a white coat and blue gloves standing in a factory&#10;&#10;AI-generated content may be incorrect." id="127" name="Google Shape;127;p1"/>
          <p:cNvPicPr preferRelativeResize="0"/>
          <p:nvPr/>
        </p:nvPicPr>
        <p:blipFill rotWithShape="1">
          <a:blip r:embed="rId8">
            <a:alphaModFix/>
          </a:blip>
          <a:srcRect b="22640" l="29120" r="0" t="14993"/>
          <a:stretch/>
        </p:blipFill>
        <p:spPr>
          <a:xfrm rot="5400000">
            <a:off x="32881579" y="20100334"/>
            <a:ext cx="4733171" cy="3123475"/>
          </a:xfrm>
          <a:prstGeom prst="rect">
            <a:avLst/>
          </a:prstGeom>
          <a:noFill/>
          <a:ln>
            <a:noFill/>
          </a:ln>
        </p:spPr>
      </p:pic>
      <p:pic>
        <p:nvPicPr>
          <p:cNvPr id="128" name="Google Shape;128;p1"/>
          <p:cNvPicPr preferRelativeResize="0"/>
          <p:nvPr/>
        </p:nvPicPr>
        <p:blipFill rotWithShape="1">
          <a:blip r:embed="rId9">
            <a:alphaModFix/>
          </a:blip>
          <a:srcRect b="-98" l="13173" r="-5140" t="98"/>
          <a:stretch/>
        </p:blipFill>
        <p:spPr>
          <a:xfrm>
            <a:off x="38605918" y="19225455"/>
            <a:ext cx="3263624" cy="4731565"/>
          </a:xfrm>
          <a:prstGeom prst="rect">
            <a:avLst/>
          </a:prstGeom>
          <a:noFill/>
          <a:ln>
            <a:noFill/>
          </a:ln>
        </p:spPr>
      </p:pic>
      <p:sp>
        <p:nvSpPr>
          <p:cNvPr id="129" name="Google Shape;129;p1"/>
          <p:cNvSpPr txBox="1"/>
          <p:nvPr/>
        </p:nvSpPr>
        <p:spPr>
          <a:xfrm>
            <a:off x="11726075" y="8719741"/>
            <a:ext cx="9829800" cy="669022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400" u="none" cap="none" strike="noStrike">
                <a:solidFill>
                  <a:schemeClr val="dk1"/>
                </a:solidFill>
                <a:latin typeface="Titillium Web"/>
                <a:ea typeface="Titillium Web"/>
                <a:cs typeface="Titillium Web"/>
                <a:sym typeface="Titillium Web"/>
              </a:rPr>
              <a:t>How Does LUX-ZEPLIN Detect Dark Matter?</a:t>
            </a:r>
            <a:endParaRPr/>
          </a:p>
          <a:p>
            <a:pPr indent="0" lvl="0" marL="0" marR="0" rtl="0" algn="l">
              <a:lnSpc>
                <a:spcPct val="150000"/>
              </a:lnSpc>
              <a:spcBef>
                <a:spcPts val="0"/>
              </a:spcBef>
              <a:spcAft>
                <a:spcPts val="0"/>
              </a:spcAft>
              <a:buNone/>
            </a:pPr>
            <a:r>
              <a:rPr b="0" i="0" lang="en-US" sz="2400" u="none" cap="none" strike="noStrike">
                <a:solidFill>
                  <a:schemeClr val="dk1"/>
                </a:solidFill>
                <a:latin typeface="Titillium Web"/>
                <a:ea typeface="Titillium Web"/>
                <a:cs typeface="Titillium Web"/>
                <a:sym typeface="Titillium Web"/>
              </a:rPr>
              <a:t>1) WIMP interacts with a single LXe nucleus</a:t>
            </a:r>
            <a:endParaRPr/>
          </a:p>
          <a:p>
            <a:pPr indent="0" lvl="0" marL="0" marR="0" rtl="0" algn="l">
              <a:lnSpc>
                <a:spcPct val="150000"/>
              </a:lnSpc>
              <a:spcBef>
                <a:spcPts val="0"/>
              </a:spcBef>
              <a:spcAft>
                <a:spcPts val="0"/>
              </a:spcAft>
              <a:buNone/>
            </a:pPr>
            <a:r>
              <a:rPr b="0" i="0" lang="en-US" sz="2400" u="none" cap="none" strike="noStrike">
                <a:solidFill>
                  <a:schemeClr val="dk1"/>
                </a:solidFill>
                <a:latin typeface="Titillium Web"/>
                <a:ea typeface="Titillium Web"/>
                <a:cs typeface="Titillium Web"/>
                <a:sym typeface="Titillium Web"/>
              </a:rPr>
              <a:t>2) LXe nucleus excites other nuclei around it.</a:t>
            </a:r>
            <a:endParaRPr/>
          </a:p>
          <a:p>
            <a:pPr indent="0" lvl="0" marL="0" marR="0" rtl="0" algn="l">
              <a:lnSpc>
                <a:spcPct val="150000"/>
              </a:lnSpc>
              <a:spcBef>
                <a:spcPts val="0"/>
              </a:spcBef>
              <a:spcAft>
                <a:spcPts val="0"/>
              </a:spcAft>
              <a:buNone/>
            </a:pPr>
            <a:r>
              <a:rPr b="0" i="0" lang="en-US" sz="2400" u="none" cap="none" strike="noStrike">
                <a:solidFill>
                  <a:schemeClr val="dk1"/>
                </a:solidFill>
                <a:latin typeface="Titillium Web"/>
                <a:ea typeface="Titillium Web"/>
                <a:cs typeface="Titillium Web"/>
                <a:sym typeface="Titillium Web"/>
              </a:rPr>
              <a:t>3) Flash of light occurs, and electrons are knocked off. This is our primary scintillation, S1.</a:t>
            </a:r>
            <a:endParaRPr/>
          </a:p>
          <a:p>
            <a:pPr indent="0" lvl="0" marL="0" marR="0" rtl="0" algn="l">
              <a:lnSpc>
                <a:spcPct val="150000"/>
              </a:lnSpc>
              <a:spcBef>
                <a:spcPts val="0"/>
              </a:spcBef>
              <a:spcAft>
                <a:spcPts val="0"/>
              </a:spcAft>
              <a:buNone/>
            </a:pPr>
            <a:r>
              <a:rPr b="0" i="0" lang="en-US" sz="2400" u="none" cap="none" strike="noStrike">
                <a:solidFill>
                  <a:schemeClr val="dk1"/>
                </a:solidFill>
                <a:latin typeface="Titillium Web"/>
                <a:ea typeface="Titillium Web"/>
                <a:cs typeface="Titillium Web"/>
                <a:sym typeface="Titillium Web"/>
              </a:rPr>
              <a:t>4) Due to electric field, electrons drift towards the top of the TPC.</a:t>
            </a:r>
            <a:endParaRPr/>
          </a:p>
          <a:p>
            <a:pPr indent="0" lvl="0" marL="0" marR="0" rtl="0" algn="l">
              <a:lnSpc>
                <a:spcPct val="150000"/>
              </a:lnSpc>
              <a:spcBef>
                <a:spcPts val="0"/>
              </a:spcBef>
              <a:spcAft>
                <a:spcPts val="0"/>
              </a:spcAft>
              <a:buNone/>
            </a:pPr>
            <a:r>
              <a:rPr b="0" i="0" lang="en-US" sz="2400" u="none" cap="none" strike="noStrike">
                <a:solidFill>
                  <a:schemeClr val="dk1"/>
                </a:solidFill>
                <a:latin typeface="Titillium Web"/>
                <a:ea typeface="Titillium Web"/>
                <a:cs typeface="Titillium Web"/>
                <a:sym typeface="Titillium Web"/>
              </a:rPr>
              <a:t>5) At the top of the TPC there is a thin layer of gaseous Xe; PMTs detect the number of photons set off by the electrons. This is our secondary scintillation, S2.</a:t>
            </a:r>
            <a:endParaRPr/>
          </a:p>
          <a:p>
            <a:pPr indent="-342900" lvl="0" marL="34290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Titillium Web"/>
                <a:ea typeface="Titillium Web"/>
                <a:cs typeface="Titillium Web"/>
                <a:sym typeface="Titillium Web"/>
              </a:rPr>
              <a:t>The time difference between S1 and S2 is max 1ms, and the fraction between S1 and S2 that we see in an event tells us where the event occurred in the TPC.</a:t>
            </a:r>
            <a:endParaRPr b="0" i="0" sz="2400" u="none" cap="none" strike="noStrike">
              <a:solidFill>
                <a:schemeClr val="dk1"/>
              </a:solidFill>
              <a:latin typeface="Arial"/>
              <a:ea typeface="Arial"/>
              <a:cs typeface="Arial"/>
              <a:sym typeface="Arial"/>
            </a:endParaRPr>
          </a:p>
        </p:txBody>
      </p:sp>
      <p:sp>
        <p:nvSpPr>
          <p:cNvPr id="130" name="Google Shape;130;p1"/>
          <p:cNvSpPr txBox="1"/>
          <p:nvPr/>
        </p:nvSpPr>
        <p:spPr>
          <a:xfrm>
            <a:off x="22825618" y="8653338"/>
            <a:ext cx="9154404" cy="614014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400" u="none" cap="none" strike="noStrike">
                <a:solidFill>
                  <a:schemeClr val="dk1"/>
                </a:solidFill>
                <a:latin typeface="Titillium Web"/>
                <a:ea typeface="Titillium Web"/>
                <a:cs typeface="Titillium Web"/>
                <a:sym typeface="Titillium Web"/>
              </a:rPr>
              <a:t>A Deeper Understanding –</a:t>
            </a:r>
            <a:endParaRPr/>
          </a:p>
          <a:p>
            <a:pPr indent="0" lvl="0" marL="0" marR="0" rtl="0" algn="l">
              <a:lnSpc>
                <a:spcPct val="150000"/>
              </a:lnSpc>
              <a:spcBef>
                <a:spcPts val="0"/>
              </a:spcBef>
              <a:spcAft>
                <a:spcPts val="0"/>
              </a:spcAft>
              <a:buNone/>
            </a:pPr>
            <a:r>
              <a:rPr b="0" i="0" lang="en-US" sz="2400" u="none" cap="none" strike="noStrike">
                <a:solidFill>
                  <a:schemeClr val="dk1"/>
                </a:solidFill>
                <a:latin typeface="Titillium Web"/>
                <a:ea typeface="Titillium Web"/>
                <a:cs typeface="Titillium Web"/>
                <a:sym typeface="Titillium Web"/>
              </a:rPr>
              <a:t>       There are two types of signals that LZ will get, electric recoil (ER) and nuclear recoil (NR). Alpha, beta, and gamma particles are all examples of something that would give off an ER signal in the detector. Another key signal of these particles is that they interact more than once, unlike how we believe a WIMP will interact. Nuclear recoil happens for neutrons and WIMPS. NR has a higher electron-ion recombination, which causes a lower S2/S1 rate than ER, despite the strong force being stronger than the electromagnetic force. As shown below is a graph of log(S2c) vs. S1c, with the ER highlighted in blue, and NR highlighted in orange.</a:t>
            </a:r>
            <a:endParaRPr/>
          </a:p>
        </p:txBody>
      </p:sp>
      <p:sp>
        <p:nvSpPr>
          <p:cNvPr id="131" name="Google Shape;131;p1"/>
          <p:cNvSpPr/>
          <p:nvPr/>
        </p:nvSpPr>
        <p:spPr>
          <a:xfrm>
            <a:off x="21793200" y="163068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3800">
              <a:solidFill>
                <a:schemeClr val="dk1"/>
              </a:solidFill>
              <a:latin typeface="Arial"/>
              <a:ea typeface="Arial"/>
              <a:cs typeface="Arial"/>
              <a:sym typeface="Arial"/>
            </a:endParaRPr>
          </a:p>
        </p:txBody>
      </p:sp>
      <p:pic>
        <p:nvPicPr>
          <p:cNvPr descr="Diagram&#10;&#10;Description automatically generated" id="132" name="Google Shape;132;p1"/>
          <p:cNvPicPr preferRelativeResize="0"/>
          <p:nvPr/>
        </p:nvPicPr>
        <p:blipFill rotWithShape="1">
          <a:blip r:embed="rId10">
            <a:alphaModFix/>
          </a:blip>
          <a:srcRect b="0" l="0" r="0" t="0"/>
          <a:stretch/>
        </p:blipFill>
        <p:spPr>
          <a:xfrm>
            <a:off x="900512" y="25403453"/>
            <a:ext cx="9673254" cy="5212107"/>
          </a:xfrm>
          <a:prstGeom prst="rect">
            <a:avLst/>
          </a:prstGeom>
          <a:noFill/>
          <a:ln>
            <a:noFill/>
          </a:ln>
        </p:spPr>
      </p:pic>
      <p:pic>
        <p:nvPicPr>
          <p:cNvPr id="133" name="Google Shape;133;p1"/>
          <p:cNvPicPr preferRelativeResize="0"/>
          <p:nvPr/>
        </p:nvPicPr>
        <p:blipFill rotWithShape="1">
          <a:blip r:embed="rId11">
            <a:alphaModFix/>
          </a:blip>
          <a:srcRect b="0" l="0" r="0" t="0"/>
          <a:stretch/>
        </p:blipFill>
        <p:spPr>
          <a:xfrm>
            <a:off x="13582968" y="28739247"/>
            <a:ext cx="3806416" cy="3201423"/>
          </a:xfrm>
          <a:prstGeom prst="rect">
            <a:avLst/>
          </a:prstGeom>
          <a:noFill/>
          <a:ln>
            <a:noFill/>
          </a:ln>
        </p:spPr>
      </p:pic>
      <p:sp>
        <p:nvSpPr>
          <p:cNvPr id="134" name="Google Shape;134;p1"/>
          <p:cNvSpPr txBox="1"/>
          <p:nvPr/>
        </p:nvSpPr>
        <p:spPr>
          <a:xfrm>
            <a:off x="8033164" y="15184897"/>
            <a:ext cx="2209799"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Fig. 1 -</a:t>
            </a:r>
            <a:endParaRPr/>
          </a:p>
          <a:p>
            <a:pPr indent="0" lvl="0" marL="0" marR="0" rtl="0" algn="l">
              <a:spcBef>
                <a:spcPts val="0"/>
              </a:spcBef>
              <a:spcAft>
                <a:spcPts val="0"/>
              </a:spcAft>
              <a:buNone/>
            </a:pPr>
            <a:r>
              <a:rPr lang="en-US" sz="1800">
                <a:solidFill>
                  <a:schemeClr val="dk1"/>
                </a:solidFill>
                <a:latin typeface="Avenir"/>
                <a:ea typeface="Avenir"/>
                <a:cs typeface="Avenir"/>
                <a:sym typeface="Avenir"/>
              </a:rPr>
              <a:t>Map of SURF, detailing where LZ experiment is located. (1)</a:t>
            </a:r>
            <a:endParaRPr sz="3200">
              <a:solidFill>
                <a:schemeClr val="dk1"/>
              </a:solidFill>
              <a:latin typeface="Avenir"/>
              <a:ea typeface="Avenir"/>
              <a:cs typeface="Avenir"/>
              <a:sym typeface="Avenir"/>
            </a:endParaRPr>
          </a:p>
        </p:txBody>
      </p:sp>
      <p:sp>
        <p:nvSpPr>
          <p:cNvPr id="135" name="Google Shape;135;p1"/>
          <p:cNvSpPr txBox="1"/>
          <p:nvPr/>
        </p:nvSpPr>
        <p:spPr>
          <a:xfrm>
            <a:off x="18576260" y="19431595"/>
            <a:ext cx="240405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Fig. 3 – </a:t>
            </a:r>
            <a:endParaRPr/>
          </a:p>
          <a:p>
            <a:pPr indent="0" lvl="0" marL="0" marR="0" rtl="0" algn="l">
              <a:spcBef>
                <a:spcPts val="0"/>
              </a:spcBef>
              <a:spcAft>
                <a:spcPts val="0"/>
              </a:spcAft>
              <a:buNone/>
            </a:pPr>
            <a:r>
              <a:rPr lang="en-US" sz="1800">
                <a:solidFill>
                  <a:schemeClr val="dk1"/>
                </a:solidFill>
                <a:latin typeface="Avenir"/>
                <a:ea typeface="Avenir"/>
                <a:cs typeface="Avenir"/>
                <a:sym typeface="Avenir"/>
              </a:rPr>
              <a:t>Image of TPC in LZ, demonstrating how the S1 and S2 signals are generated. (2)</a:t>
            </a:r>
            <a:endParaRPr sz="1800">
              <a:solidFill>
                <a:schemeClr val="dk1"/>
              </a:solidFill>
              <a:latin typeface="Avenir"/>
              <a:ea typeface="Avenir"/>
              <a:cs typeface="Avenir"/>
              <a:sym typeface="Avenir"/>
            </a:endParaRPr>
          </a:p>
        </p:txBody>
      </p:sp>
      <p:sp>
        <p:nvSpPr>
          <p:cNvPr id="136" name="Google Shape;136;p1"/>
          <p:cNvSpPr txBox="1"/>
          <p:nvPr/>
        </p:nvSpPr>
        <p:spPr>
          <a:xfrm>
            <a:off x="1295400" y="30908367"/>
            <a:ext cx="86106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Fig. 2 – </a:t>
            </a:r>
            <a:endParaRPr/>
          </a:p>
          <a:p>
            <a:pPr indent="0" lvl="0" marL="0" marR="0" rtl="0" algn="l">
              <a:spcBef>
                <a:spcPts val="0"/>
              </a:spcBef>
              <a:spcAft>
                <a:spcPts val="0"/>
              </a:spcAft>
              <a:buNone/>
            </a:pPr>
            <a:r>
              <a:rPr lang="en-US" sz="1800">
                <a:solidFill>
                  <a:schemeClr val="dk1"/>
                </a:solidFill>
                <a:latin typeface="Avenir"/>
                <a:ea typeface="Avenir"/>
                <a:cs typeface="Avenir"/>
                <a:sym typeface="Avenir"/>
              </a:rPr>
              <a:t>Diagram of the LUX-ZEPLIN experiment, detailing the different sections. (1)</a:t>
            </a:r>
            <a:endParaRPr sz="1800">
              <a:solidFill>
                <a:schemeClr val="dk1"/>
              </a:solidFill>
              <a:latin typeface="Avenir"/>
              <a:ea typeface="Avenir"/>
              <a:cs typeface="Avenir"/>
              <a:sym typeface="Avenir"/>
            </a:endParaRPr>
          </a:p>
        </p:txBody>
      </p:sp>
      <p:sp>
        <p:nvSpPr>
          <p:cNvPr id="137" name="Google Shape;137;p1"/>
          <p:cNvSpPr txBox="1"/>
          <p:nvPr/>
        </p:nvSpPr>
        <p:spPr>
          <a:xfrm>
            <a:off x="23766771" y="20759916"/>
            <a:ext cx="78486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Fig 5. – </a:t>
            </a:r>
            <a:endParaRPr/>
          </a:p>
          <a:p>
            <a:pPr indent="0" lvl="0" marL="0" marR="0" rtl="0" algn="l">
              <a:spcBef>
                <a:spcPts val="0"/>
              </a:spcBef>
              <a:spcAft>
                <a:spcPts val="0"/>
              </a:spcAft>
              <a:buNone/>
            </a:pPr>
            <a:r>
              <a:rPr lang="en-US" sz="1800">
                <a:solidFill>
                  <a:schemeClr val="dk1"/>
                </a:solidFill>
                <a:latin typeface="Avenir"/>
                <a:ea typeface="Avenir"/>
                <a:cs typeface="Avenir"/>
                <a:sym typeface="Avenir"/>
              </a:rPr>
              <a:t>Graph comparing S2 to S1 signals, with the ER signals highlighted in blue while the NR is highlighted in orange. (1)</a:t>
            </a:r>
            <a:endParaRPr sz="1800">
              <a:solidFill>
                <a:schemeClr val="dk1"/>
              </a:solidFill>
              <a:latin typeface="Avenir"/>
              <a:ea typeface="Avenir"/>
              <a:cs typeface="Avenir"/>
              <a:sym typeface="Avenir"/>
            </a:endParaRPr>
          </a:p>
        </p:txBody>
      </p:sp>
      <p:sp>
        <p:nvSpPr>
          <p:cNvPr id="138" name="Google Shape;138;p1"/>
          <p:cNvSpPr txBox="1"/>
          <p:nvPr/>
        </p:nvSpPr>
        <p:spPr>
          <a:xfrm>
            <a:off x="17824550" y="29909345"/>
            <a:ext cx="3067557"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Fig. 4 – </a:t>
            </a:r>
            <a:endParaRPr/>
          </a:p>
          <a:p>
            <a:pPr indent="0" lvl="0" marL="0" marR="0" rtl="0" algn="l">
              <a:spcBef>
                <a:spcPts val="0"/>
              </a:spcBef>
              <a:spcAft>
                <a:spcPts val="0"/>
              </a:spcAft>
              <a:buNone/>
            </a:pPr>
            <a:r>
              <a:rPr lang="en-US" sz="1800">
                <a:solidFill>
                  <a:schemeClr val="dk1"/>
                </a:solidFill>
                <a:latin typeface="Avenir"/>
                <a:ea typeface="Avenir"/>
                <a:cs typeface="Avenir"/>
                <a:sym typeface="Avenir"/>
              </a:rPr>
              <a:t>Board from DAQ Rack, showing the LED on left part of the board, as well as  cables  which connect to the monitoring PMT and inside the experiment.</a:t>
            </a:r>
            <a:endParaRPr/>
          </a:p>
        </p:txBody>
      </p:sp>
      <p:pic>
        <p:nvPicPr>
          <p:cNvPr id="139" name="Google Shape;139;p1"/>
          <p:cNvPicPr preferRelativeResize="0"/>
          <p:nvPr/>
        </p:nvPicPr>
        <p:blipFill rotWithShape="1">
          <a:blip r:embed="rId12">
            <a:alphaModFix/>
          </a:blip>
          <a:srcRect b="0" l="0" r="0" t="0"/>
          <a:stretch/>
        </p:blipFill>
        <p:spPr>
          <a:xfrm>
            <a:off x="23599059" y="26044751"/>
            <a:ext cx="7591481" cy="4257706"/>
          </a:xfrm>
          <a:prstGeom prst="rect">
            <a:avLst/>
          </a:prstGeom>
          <a:noFill/>
          <a:ln>
            <a:noFill/>
          </a:ln>
        </p:spPr>
      </p:pic>
      <p:sp>
        <p:nvSpPr>
          <p:cNvPr id="140" name="Google Shape;140;p1"/>
          <p:cNvSpPr txBox="1"/>
          <p:nvPr/>
        </p:nvSpPr>
        <p:spPr>
          <a:xfrm>
            <a:off x="23766771" y="30405202"/>
            <a:ext cx="74676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Fig 6 – </a:t>
            </a:r>
            <a:endParaRPr/>
          </a:p>
          <a:p>
            <a:pPr indent="0" lvl="0" marL="0" marR="0" rtl="0" algn="l">
              <a:spcBef>
                <a:spcPts val="0"/>
              </a:spcBef>
              <a:spcAft>
                <a:spcPts val="0"/>
              </a:spcAft>
              <a:buNone/>
            </a:pPr>
            <a:r>
              <a:rPr lang="en-US" sz="1800">
                <a:solidFill>
                  <a:schemeClr val="dk1"/>
                </a:solidFill>
                <a:latin typeface="Avenir"/>
                <a:ea typeface="Avenir"/>
                <a:cs typeface="Avenir"/>
                <a:sym typeface="Avenir"/>
              </a:rPr>
              <a:t>This diagram demonstrates how LXe and LN moves throughout LUX-ZEPLIN. The blue lines show the LN moving, cooling down the Xe, and the red lines show the flow of LXe.</a:t>
            </a:r>
            <a:endParaRPr/>
          </a:p>
        </p:txBody>
      </p:sp>
      <p:sp>
        <p:nvSpPr>
          <p:cNvPr id="141" name="Google Shape;141;p1"/>
          <p:cNvSpPr txBox="1"/>
          <p:nvPr/>
        </p:nvSpPr>
        <p:spPr>
          <a:xfrm>
            <a:off x="36982997" y="22266300"/>
            <a:ext cx="1591227"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Fig. 7 - </a:t>
            </a:r>
            <a:endParaRPr/>
          </a:p>
          <a:p>
            <a:pPr indent="0" lvl="0" marL="0" marR="0" rtl="0" algn="l">
              <a:spcBef>
                <a:spcPts val="0"/>
              </a:spcBef>
              <a:spcAft>
                <a:spcPts val="0"/>
              </a:spcAft>
              <a:buNone/>
            </a:pPr>
            <a:r>
              <a:rPr lang="en-US" sz="1800">
                <a:solidFill>
                  <a:schemeClr val="dk1"/>
                </a:solidFill>
                <a:latin typeface="Avenir"/>
                <a:ea typeface="Avenir"/>
                <a:cs typeface="Avenir"/>
                <a:sym typeface="Avenir"/>
              </a:rPr>
              <a:t>Proper PPE necessary to move LN for Xe131m injection.</a:t>
            </a:r>
            <a:endParaRPr/>
          </a:p>
        </p:txBody>
      </p:sp>
      <p:sp>
        <p:nvSpPr>
          <p:cNvPr id="142" name="Google Shape;142;p1"/>
          <p:cNvSpPr txBox="1"/>
          <p:nvPr/>
        </p:nvSpPr>
        <p:spPr>
          <a:xfrm>
            <a:off x="41713112" y="21761388"/>
            <a:ext cx="1448568"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Fig. 8 – Adding attenuators to monitoring PMT wires for OCS in DAQ Rack</a:t>
            </a:r>
            <a:endParaRPr/>
          </a:p>
        </p:txBody>
      </p:sp>
      <p:sp>
        <p:nvSpPr>
          <p:cNvPr id="143" name="Google Shape;143;p1"/>
          <p:cNvSpPr/>
          <p:nvPr/>
        </p:nvSpPr>
        <p:spPr>
          <a:xfrm>
            <a:off x="33155972" y="28860729"/>
            <a:ext cx="10058400" cy="334735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sz="9600" u="none">
              <a:solidFill>
                <a:schemeClr val="lt1"/>
              </a:solidFill>
              <a:latin typeface="Arial"/>
              <a:ea typeface="Arial"/>
              <a:cs typeface="Arial"/>
              <a:sym typeface="Arial"/>
            </a:endParaRPr>
          </a:p>
        </p:txBody>
      </p:sp>
      <p:pic>
        <p:nvPicPr>
          <p:cNvPr descr="Georgia College Bobcats - Wikipedia" id="144" name="Google Shape;144;p1"/>
          <p:cNvPicPr preferRelativeResize="0"/>
          <p:nvPr/>
        </p:nvPicPr>
        <p:blipFill rotWithShape="1">
          <a:blip r:embed="rId13">
            <a:alphaModFix/>
          </a:blip>
          <a:srcRect b="0" l="0" r="0" t="0"/>
          <a:stretch/>
        </p:blipFill>
        <p:spPr>
          <a:xfrm>
            <a:off x="1187225" y="2677106"/>
            <a:ext cx="3851133" cy="3851133"/>
          </a:xfrm>
          <a:prstGeom prst="rect">
            <a:avLst/>
          </a:prstGeom>
          <a:noFill/>
          <a:ln>
            <a:noFill/>
          </a:ln>
        </p:spPr>
      </p:pic>
      <p:sp>
        <p:nvSpPr>
          <p:cNvPr id="145" name="Google Shape;145;p1"/>
          <p:cNvSpPr/>
          <p:nvPr/>
        </p:nvSpPr>
        <p:spPr>
          <a:xfrm>
            <a:off x="33166859" y="28822302"/>
            <a:ext cx="10058400" cy="856940"/>
          </a:xfrm>
          <a:prstGeom prst="rect">
            <a:avLst/>
          </a:prstGeom>
          <a:solidFill>
            <a:srgbClr val="03AD80"/>
          </a:solidFill>
          <a:ln>
            <a:noFill/>
          </a:ln>
        </p:spPr>
        <p:txBody>
          <a:bodyPr anchorCtr="0" anchor="ctr" bIns="68550" lIns="274300" spcFirstLastPara="1" rIns="274300" wrap="square" tIns="73150">
            <a:noAutofit/>
          </a:bodyPr>
          <a:lstStyle/>
          <a:p>
            <a:pPr indent="0" lvl="0" marL="0" marR="0" rtl="0" algn="l">
              <a:spcBef>
                <a:spcPts val="0"/>
              </a:spcBef>
              <a:spcAft>
                <a:spcPts val="0"/>
              </a:spcAft>
              <a:buNone/>
            </a:pPr>
            <a:r>
              <a:rPr b="0" lang="en-US" sz="3600" u="none">
                <a:solidFill>
                  <a:schemeClr val="lt1"/>
                </a:solidFill>
                <a:latin typeface="Amaranth"/>
                <a:ea typeface="Amaranth"/>
                <a:cs typeface="Amaranth"/>
                <a:sym typeface="Amaranth"/>
              </a:rPr>
              <a:t>References</a:t>
            </a:r>
            <a:endParaRPr/>
          </a:p>
        </p:txBody>
      </p:sp>
      <p:sp>
        <p:nvSpPr>
          <p:cNvPr id="146" name="Google Shape;146;p1"/>
          <p:cNvSpPr txBox="1"/>
          <p:nvPr/>
        </p:nvSpPr>
        <p:spPr>
          <a:xfrm>
            <a:off x="33337237" y="29807113"/>
            <a:ext cx="868077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Titillium Web"/>
                <a:ea typeface="Titillium Web"/>
                <a:cs typeface="Titillium Web"/>
                <a:sym typeface="Titillium Web"/>
              </a:rPr>
              <a:t>(1) Fraser, E. (2024, September 25). </a:t>
            </a:r>
            <a:r>
              <a:rPr i="1" lang="en-US" sz="2400">
                <a:solidFill>
                  <a:schemeClr val="dk1"/>
                </a:solidFill>
                <a:latin typeface="Titillium Web"/>
                <a:ea typeface="Titillium Web"/>
                <a:cs typeface="Titillium Web"/>
                <a:sym typeface="Titillium Web"/>
              </a:rPr>
              <a:t>Liverpool seminar: WIMP search 2024</a:t>
            </a:r>
            <a:r>
              <a:rPr lang="en-US" sz="2400">
                <a:solidFill>
                  <a:schemeClr val="dk1"/>
                </a:solidFill>
                <a:latin typeface="Titillium Web"/>
                <a:ea typeface="Titillium Web"/>
                <a:cs typeface="Titillium Web"/>
                <a:sym typeface="Titillium Web"/>
              </a:rPr>
              <a:t>. LUX-ZEPLIN Collaboration.</a:t>
            </a:r>
            <a:endParaRPr/>
          </a:p>
          <a:p>
            <a:pPr indent="0" lvl="0" marL="0" marR="0" rtl="0" algn="l">
              <a:spcBef>
                <a:spcPts val="0"/>
              </a:spcBef>
              <a:spcAft>
                <a:spcPts val="0"/>
              </a:spcAft>
              <a:buNone/>
            </a:pPr>
            <a:r>
              <a:rPr lang="en-US" sz="2400">
                <a:solidFill>
                  <a:schemeClr val="dk1"/>
                </a:solidFill>
                <a:latin typeface="Titillium Web"/>
                <a:ea typeface="Titillium Web"/>
                <a:cs typeface="Titillium Web"/>
                <a:sym typeface="Titillium Web"/>
              </a:rPr>
              <a:t>(2) Krikler, B.(2019, July 1). </a:t>
            </a:r>
            <a:r>
              <a:rPr i="1" lang="en-US" sz="2400">
                <a:solidFill>
                  <a:schemeClr val="dk1"/>
                </a:solidFill>
                <a:latin typeface="Titillium Web"/>
                <a:ea typeface="Titillium Web"/>
                <a:cs typeface="Titillium Web"/>
                <a:sym typeface="Titillium Web"/>
              </a:rPr>
              <a:t>The LUX-ZEPLIN Experiment</a:t>
            </a:r>
            <a:r>
              <a:rPr lang="en-US" sz="2400">
                <a:solidFill>
                  <a:schemeClr val="dk1"/>
                </a:solidFill>
                <a:latin typeface="Titillium Web"/>
                <a:ea typeface="Titillium Web"/>
                <a:cs typeface="Titillium Web"/>
                <a:sym typeface="Titillium Web"/>
              </a:rPr>
              <a:t>, [PowerPoint Slides].https://lz.lbl.gov/wp-content/uploads/sites/6/2019/09/190702_-LZ-at-PASCOS-2019.pdf </a:t>
            </a:r>
            <a:endParaRPr/>
          </a:p>
        </p:txBody>
      </p:sp>
      <p:pic>
        <p:nvPicPr>
          <p:cNvPr id="147" name="Google Shape;147;p1"/>
          <p:cNvPicPr preferRelativeResize="0"/>
          <p:nvPr/>
        </p:nvPicPr>
        <p:blipFill rotWithShape="1">
          <a:blip r:embed="rId14">
            <a:alphaModFix/>
          </a:blip>
          <a:srcRect b="0" l="0" r="0" t="0"/>
          <a:stretch/>
        </p:blipFill>
        <p:spPr>
          <a:xfrm>
            <a:off x="29998198" y="3938460"/>
            <a:ext cx="9363892" cy="202335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Metro">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Graphicsland/MakeSigns.com</dc:creator>
</cp:coreProperties>
</file>